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7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343"/>
    <a:srgbClr val="2AD0DD"/>
    <a:srgbClr val="0A3B4A"/>
    <a:srgbClr val="18A0B2"/>
    <a:srgbClr val="509931"/>
    <a:srgbClr val="7A5211"/>
    <a:srgbClr val="C9B149"/>
    <a:srgbClr val="E0CC77"/>
    <a:srgbClr val="0D4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OWDER, JANICE M CTR USAF AETC AFCLC/AFCLC" userId="eee84b48-78ce-4130-bc16-9e0e770a6222" providerId="ADAL" clId="{179A904D-9FC3-49DF-BBCC-F2D22BD58054}"/>
    <pc:docChg chg="delSld">
      <pc:chgData name="CROWDER, JANICE M CTR USAF AETC AFCLC/AFCLC" userId="eee84b48-78ce-4130-bc16-9e0e770a6222" providerId="ADAL" clId="{179A904D-9FC3-49DF-BBCC-F2D22BD58054}" dt="2024-04-17T19:24:01.186" v="0" actId="47"/>
      <pc:docMkLst>
        <pc:docMk/>
      </pc:docMkLst>
      <pc:sldChg chg="del">
        <pc:chgData name="CROWDER, JANICE M CTR USAF AETC AFCLC/AFCLC" userId="eee84b48-78ce-4130-bc16-9e0e770a6222" providerId="ADAL" clId="{179A904D-9FC3-49DF-BBCC-F2D22BD58054}" dt="2024-04-17T19:24:01.186" v="0" actId="47"/>
        <pc:sldMkLst>
          <pc:docMk/>
          <pc:sldMk cId="2136486384" sldId="262"/>
        </pc:sldMkLst>
      </pc:sldChg>
    </pc:docChg>
  </pc:docChgLst>
  <pc:docChgLst>
    <pc:chgData name="CROWDER, JANICE M CTR USAF AETC AFCLC/AFCLC" userId="eee84b48-78ce-4130-bc16-9e0e770a6222" providerId="ADAL" clId="{165C4282-A12E-4555-906F-0B638E4ADB8C}"/>
    <pc:docChg chg="undo custSel addSld delSld modSld sldOrd modMainMaster">
      <pc:chgData name="CROWDER, JANICE M CTR USAF AETC AFCLC/AFCLC" userId="eee84b48-78ce-4130-bc16-9e0e770a6222" providerId="ADAL" clId="{165C4282-A12E-4555-906F-0B638E4ADB8C}" dt="2024-03-25T18:29:42.948" v="4432" actId="931"/>
      <pc:docMkLst>
        <pc:docMk/>
      </pc:docMkLst>
      <pc:sldChg chg="del mod modShow">
        <pc:chgData name="CROWDER, JANICE M CTR USAF AETC AFCLC/AFCLC" userId="eee84b48-78ce-4130-bc16-9e0e770a6222" providerId="ADAL" clId="{165C4282-A12E-4555-906F-0B638E4ADB8C}" dt="2024-03-25T17:53:42.581" v="4220" actId="2696"/>
        <pc:sldMkLst>
          <pc:docMk/>
          <pc:sldMk cId="302749914" sldId="257"/>
        </pc:sldMkLst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5:15:08.838" v="3474" actId="20577"/>
        <pc:sldMkLst>
          <pc:docMk/>
          <pc:sldMk cId="1018929700" sldId="258"/>
        </pc:sldMkLst>
        <pc:spChg chg="del mod ord">
          <ac:chgData name="CROWDER, JANICE M CTR USAF AETC AFCLC/AFCLC" userId="eee84b48-78ce-4130-bc16-9e0e770a6222" providerId="ADAL" clId="{165C4282-A12E-4555-906F-0B638E4ADB8C}" dt="2024-03-19T17:35:23.649" v="563" actId="700"/>
          <ac:spMkLst>
            <pc:docMk/>
            <pc:sldMk cId="1018929700" sldId="258"/>
            <ac:spMk id="2" creationId="{A4AD363C-08BA-45BD-E80D-8D7BB006CBF4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23.649" v="563" actId="700"/>
          <ac:spMkLst>
            <pc:docMk/>
            <pc:sldMk cId="1018929700" sldId="258"/>
            <ac:spMk id="3" creationId="{2E7BA2DA-D36A-F2FA-23A5-53C0DD5AD9E3}"/>
          </ac:spMkLst>
        </pc:spChg>
        <pc:spChg chg="del">
          <ac:chgData name="CROWDER, JANICE M CTR USAF AETC AFCLC/AFCLC" userId="eee84b48-78ce-4130-bc16-9e0e770a6222" providerId="ADAL" clId="{165C4282-A12E-4555-906F-0B638E4ADB8C}" dt="2024-03-19T17:35:23.649" v="563" actId="700"/>
          <ac:spMkLst>
            <pc:docMk/>
            <pc:sldMk cId="1018929700" sldId="258"/>
            <ac:spMk id="4" creationId="{8F4E7713-C950-E0B8-1554-D35A96AC8EDD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5:15:08.838" v="3474" actId="20577"/>
          <ac:spMkLst>
            <pc:docMk/>
            <pc:sldMk cId="1018929700" sldId="258"/>
            <ac:spMk id="5" creationId="{0CA51CC2-0311-A7AF-C680-8B30D37F5FB9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5:15:00.086" v="3470" actId="20577"/>
          <ac:spMkLst>
            <pc:docMk/>
            <pc:sldMk cId="1018929700" sldId="258"/>
            <ac:spMk id="6" creationId="{7F6AB60C-1F85-AA49-D769-F4DD22E4A91D}"/>
          </ac:spMkLst>
        </pc:spChg>
      </pc:sldChg>
      <pc:sldChg chg="addSp modSp del mod">
        <pc:chgData name="CROWDER, JANICE M CTR USAF AETC AFCLC/AFCLC" userId="eee84b48-78ce-4130-bc16-9e0e770a6222" providerId="ADAL" clId="{165C4282-A12E-4555-906F-0B638E4ADB8C}" dt="2024-03-19T17:35:10.888" v="561" actId="47"/>
        <pc:sldMkLst>
          <pc:docMk/>
          <pc:sldMk cId="1518605268" sldId="258"/>
        </pc:sldMkLst>
        <pc:spChg chg="add mod ord">
          <ac:chgData name="CROWDER, JANICE M CTR USAF AETC AFCLC/AFCLC" userId="eee84b48-78ce-4130-bc16-9e0e770a6222" providerId="ADAL" clId="{165C4282-A12E-4555-906F-0B638E4ADB8C}" dt="2024-03-19T16:48:57.114" v="13" actId="1582"/>
          <ac:spMkLst>
            <pc:docMk/>
            <pc:sldMk cId="1518605268" sldId="258"/>
            <ac:spMk id="2" creationId="{6ED36B16-C844-73C4-9A09-6D942D22AF4E}"/>
          </ac:spMkLst>
        </pc:spChg>
        <pc:spChg chg="add mod">
          <ac:chgData name="CROWDER, JANICE M CTR USAF AETC AFCLC/AFCLC" userId="eee84b48-78ce-4130-bc16-9e0e770a6222" providerId="ADAL" clId="{165C4282-A12E-4555-906F-0B638E4ADB8C}" dt="2024-03-19T16:48:30.099" v="9" actId="2085"/>
          <ac:spMkLst>
            <pc:docMk/>
            <pc:sldMk cId="1518605268" sldId="258"/>
            <ac:spMk id="3" creationId="{F877EC25-7BAD-7889-61C4-581E518D72E1}"/>
          </ac:spMkLst>
        </pc:spChg>
        <pc:spChg chg="mod">
          <ac:chgData name="CROWDER, JANICE M CTR USAF AETC AFCLC/AFCLC" userId="eee84b48-78ce-4130-bc16-9e0e770a6222" providerId="ADAL" clId="{165C4282-A12E-4555-906F-0B638E4ADB8C}" dt="2024-03-19T16:49:07.516" v="14" actId="14100"/>
          <ac:spMkLst>
            <pc:docMk/>
            <pc:sldMk cId="1518605268" sldId="258"/>
            <ac:spMk id="9" creationId="{B02E9A71-61AC-67EB-3213-FA2CE68DC853}"/>
          </ac:spMkLst>
        </pc:spChg>
        <pc:spChg chg="mod">
          <ac:chgData name="CROWDER, JANICE M CTR USAF AETC AFCLC/AFCLC" userId="eee84b48-78ce-4130-bc16-9e0e770a6222" providerId="ADAL" clId="{165C4282-A12E-4555-906F-0B638E4ADB8C}" dt="2024-03-19T16:49:14.238" v="15" actId="14100"/>
          <ac:spMkLst>
            <pc:docMk/>
            <pc:sldMk cId="1518605268" sldId="258"/>
            <ac:spMk id="11" creationId="{5B976590-5E33-3DAF-10A4-0E2B605BB0EA}"/>
          </ac:spMkLst>
        </pc:spChg>
      </pc:sldChg>
      <pc:sldChg chg="del">
        <pc:chgData name="CROWDER, JANICE M CTR USAF AETC AFCLC/AFCLC" userId="eee84b48-78ce-4130-bc16-9e0e770a6222" providerId="ADAL" clId="{165C4282-A12E-4555-906F-0B638E4ADB8C}" dt="2024-03-19T16:47:36.718" v="0" actId="47"/>
        <pc:sldMkLst>
          <pc:docMk/>
          <pc:sldMk cId="978939210" sldId="259"/>
        </pc:sldMkLst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5:15:06.125" v="3473" actId="478"/>
        <pc:sldMkLst>
          <pc:docMk/>
          <pc:sldMk cId="2895654630" sldId="259"/>
        </pc:sldMkLst>
        <pc:spChg chg="del mod ord">
          <ac:chgData name="CROWDER, JANICE M CTR USAF AETC AFCLC/AFCLC" userId="eee84b48-78ce-4130-bc16-9e0e770a6222" providerId="ADAL" clId="{165C4282-A12E-4555-906F-0B638E4ADB8C}" dt="2024-03-19T17:35:33.673" v="565" actId="700"/>
          <ac:spMkLst>
            <pc:docMk/>
            <pc:sldMk cId="2895654630" sldId="259"/>
            <ac:spMk id="2" creationId="{3F1CD347-DD78-1D07-00B9-C2F49C4B7978}"/>
          </ac:spMkLst>
        </pc:spChg>
        <pc:spChg chg="add del mod">
          <ac:chgData name="CROWDER, JANICE M CTR USAF AETC AFCLC/AFCLC" userId="eee84b48-78ce-4130-bc16-9e0e770a6222" providerId="ADAL" clId="{165C4282-A12E-4555-906F-0B638E4ADB8C}" dt="2024-03-20T15:15:02.951" v="3471" actId="20577"/>
          <ac:spMkLst>
            <pc:docMk/>
            <pc:sldMk cId="2895654630" sldId="259"/>
            <ac:spMk id="3" creationId="{57CDF029-5D2E-E6F3-FC3B-316F44DADD34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33.673" v="565" actId="700"/>
          <ac:spMkLst>
            <pc:docMk/>
            <pc:sldMk cId="2895654630" sldId="259"/>
            <ac:spMk id="3" creationId="{81BD0331-EC22-9162-B205-28BD4E9FCA9B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5:15:05.299" v="3472" actId="20577"/>
          <ac:spMkLst>
            <pc:docMk/>
            <pc:sldMk cId="2895654630" sldId="259"/>
            <ac:spMk id="4" creationId="{6E23DAF3-2276-4BE8-CE83-EEC9C2288756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8:57:30.959" v="1194" actId="1957"/>
          <ac:spMkLst>
            <pc:docMk/>
            <pc:sldMk cId="2895654630" sldId="259"/>
            <ac:spMk id="5" creationId="{8B109F77-0002-209B-5505-FDDC2B683F81}"/>
          </ac:spMkLst>
        </pc:spChg>
        <pc:graphicFrameChg chg="add del mod ord modGraphic">
          <ac:chgData name="CROWDER, JANICE M CTR USAF AETC AFCLC/AFCLC" userId="eee84b48-78ce-4130-bc16-9e0e770a6222" providerId="ADAL" clId="{165C4282-A12E-4555-906F-0B638E4ADB8C}" dt="2024-03-19T18:57:15.853" v="1192" actId="3680"/>
          <ac:graphicFrameMkLst>
            <pc:docMk/>
            <pc:sldMk cId="2895654630" sldId="259"/>
            <ac:graphicFrameMk id="6" creationId="{9406EC00-1EBB-7485-25A6-D583957C468B}"/>
          </ac:graphicFrameMkLst>
        </pc:graphicFrameChg>
        <pc:graphicFrameChg chg="add del mod">
          <ac:chgData name="CROWDER, JANICE M CTR USAF AETC AFCLC/AFCLC" userId="eee84b48-78ce-4130-bc16-9e0e770a6222" providerId="ADAL" clId="{165C4282-A12E-4555-906F-0B638E4ADB8C}" dt="2024-03-20T14:39:19.627" v="1673" actId="478"/>
          <ac:graphicFrameMkLst>
            <pc:docMk/>
            <pc:sldMk cId="2895654630" sldId="259"/>
            <ac:graphicFrameMk id="9" creationId="{CC59BD0B-C6DC-6D07-469B-B2B4CB55D5F8}"/>
          </ac:graphicFrameMkLst>
        </pc:graphicFrameChg>
        <pc:picChg chg="add del mod">
          <ac:chgData name="CROWDER, JANICE M CTR USAF AETC AFCLC/AFCLC" userId="eee84b48-78ce-4130-bc16-9e0e770a6222" providerId="ADAL" clId="{165C4282-A12E-4555-906F-0B638E4ADB8C}" dt="2024-03-20T15:15:06.125" v="3473" actId="478"/>
          <ac:picMkLst>
            <pc:docMk/>
            <pc:sldMk cId="2895654630" sldId="259"/>
            <ac:picMk id="5" creationId="{51644B58-AC6B-A2F1-3E85-6B2D434F2554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0T15:13:26.568" v="3467"/>
          <ac:picMkLst>
            <pc:docMk/>
            <pc:sldMk cId="2895654630" sldId="259"/>
            <ac:picMk id="6" creationId="{D7F98ED3-BFAC-F3B2-F1B5-A082A65FB943}"/>
          </ac:picMkLst>
        </pc:picChg>
      </pc:sldChg>
      <pc:sldChg chg="delSp new del mod">
        <pc:chgData name="CROWDER, JANICE M CTR USAF AETC AFCLC/AFCLC" userId="eee84b48-78ce-4130-bc16-9e0e770a6222" providerId="ADAL" clId="{165C4282-A12E-4555-906F-0B638E4ADB8C}" dt="2024-03-19T17:35:10.888" v="561" actId="47"/>
        <pc:sldMkLst>
          <pc:docMk/>
          <pc:sldMk cId="3550041441" sldId="259"/>
        </pc:sldMkLst>
        <pc:spChg chg="del">
          <ac:chgData name="CROWDER, JANICE M CTR USAF AETC AFCLC/AFCLC" userId="eee84b48-78ce-4130-bc16-9e0e770a6222" providerId="ADAL" clId="{165C4282-A12E-4555-906F-0B638E4ADB8C}" dt="2024-03-19T16:49:43.914" v="17" actId="478"/>
          <ac:spMkLst>
            <pc:docMk/>
            <pc:sldMk cId="3550041441" sldId="259"/>
            <ac:spMk id="2" creationId="{3AAB904B-05AE-BA4A-CB4C-C879992FD7BD}"/>
          </ac:spMkLst>
        </pc:spChg>
        <pc:spChg chg="del">
          <ac:chgData name="CROWDER, JANICE M CTR USAF AETC AFCLC/AFCLC" userId="eee84b48-78ce-4130-bc16-9e0e770a6222" providerId="ADAL" clId="{165C4282-A12E-4555-906F-0B638E4ADB8C}" dt="2024-03-19T16:49:43.914" v="17" actId="478"/>
          <ac:spMkLst>
            <pc:docMk/>
            <pc:sldMk cId="3550041441" sldId="259"/>
            <ac:spMk id="3" creationId="{9890C1D5-A9D2-30B6-5AEC-F54DF510EA39}"/>
          </ac:spMkLst>
        </pc:spChg>
      </pc:sldChg>
      <pc:sldChg chg="addSp delSp modSp new del mod modClrScheme chgLayout">
        <pc:chgData name="CROWDER, JANICE M CTR USAF AETC AFCLC/AFCLC" userId="eee84b48-78ce-4130-bc16-9e0e770a6222" providerId="ADAL" clId="{165C4282-A12E-4555-906F-0B638E4ADB8C}" dt="2024-03-20T15:09:43.779" v="3274" actId="47"/>
        <pc:sldMkLst>
          <pc:docMk/>
          <pc:sldMk cId="1060424997" sldId="260"/>
        </pc:sldMkLst>
        <pc:spChg chg="del mod ord">
          <ac:chgData name="CROWDER, JANICE M CTR USAF AETC AFCLC/AFCLC" userId="eee84b48-78ce-4130-bc16-9e0e770a6222" providerId="ADAL" clId="{165C4282-A12E-4555-906F-0B638E4ADB8C}" dt="2024-03-19T17:35:44.084" v="567" actId="700"/>
          <ac:spMkLst>
            <pc:docMk/>
            <pc:sldMk cId="1060424997" sldId="260"/>
            <ac:spMk id="2" creationId="{DE5EED23-344A-D31B-B0F9-A7F7F14B2120}"/>
          </ac:spMkLst>
        </pc:spChg>
        <pc:spChg chg="add mod">
          <ac:chgData name="CROWDER, JANICE M CTR USAF AETC AFCLC/AFCLC" userId="eee84b48-78ce-4130-bc16-9e0e770a6222" providerId="ADAL" clId="{165C4282-A12E-4555-906F-0B638E4ADB8C}" dt="2024-03-20T15:00:15.427" v="3265" actId="20577"/>
          <ac:spMkLst>
            <pc:docMk/>
            <pc:sldMk cId="1060424997" sldId="260"/>
            <ac:spMk id="3" creationId="{9A87D00C-684A-8F31-E1DE-B503C401A890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44.084" v="567" actId="700"/>
          <ac:spMkLst>
            <pc:docMk/>
            <pc:sldMk cId="1060424997" sldId="260"/>
            <ac:spMk id="3" creationId="{B85B4B92-7188-B0AD-2BE3-F89AF882D2A8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44.084" v="567" actId="700"/>
          <ac:spMkLst>
            <pc:docMk/>
            <pc:sldMk cId="1060424997" sldId="260"/>
            <ac:spMk id="4" creationId="{759619C8-0B70-C9AB-A4FF-25DCFCF5F531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55:00.466" v="2815"/>
          <ac:spMkLst>
            <pc:docMk/>
            <pc:sldMk cId="1060424997" sldId="260"/>
            <ac:spMk id="5" creationId="{B5782833-38B2-04E6-C510-1A6BC4FD6002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59:30.723" v="3138" actId="20577"/>
          <ac:spMkLst>
            <pc:docMk/>
            <pc:sldMk cId="1060424997" sldId="260"/>
            <ac:spMk id="6" creationId="{F4BF2705-D810-08F5-D70E-F56F0353B552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8:59:06.717" v="1449" actId="1032"/>
          <ac:spMkLst>
            <pc:docMk/>
            <pc:sldMk cId="1060424997" sldId="260"/>
            <ac:spMk id="7" creationId="{4D7CF14C-357E-3A95-9368-D385824AF0EE}"/>
          </ac:spMkLst>
        </pc:spChg>
        <pc:graphicFrameChg chg="add del mod modGraphic">
          <ac:chgData name="CROWDER, JANICE M CTR USAF AETC AFCLC/AFCLC" userId="eee84b48-78ce-4130-bc16-9e0e770a6222" providerId="ADAL" clId="{165C4282-A12E-4555-906F-0B638E4ADB8C}" dt="2024-03-20T14:39:26.915" v="1678" actId="478"/>
          <ac:graphicFrameMkLst>
            <pc:docMk/>
            <pc:sldMk cId="1060424997" sldId="260"/>
            <ac:graphicFrameMk id="8" creationId="{1D9DBB02-B2EF-E491-3117-AFAFE9A6637D}"/>
          </ac:graphicFrameMkLst>
        </pc:graphicFrameChg>
        <pc:picChg chg="add del mod">
          <ac:chgData name="CROWDER, JANICE M CTR USAF AETC AFCLC/AFCLC" userId="eee84b48-78ce-4130-bc16-9e0e770a6222" providerId="ADAL" clId="{165C4282-A12E-4555-906F-0B638E4ADB8C}" dt="2024-03-20T15:00:20.530" v="3266" actId="478"/>
          <ac:picMkLst>
            <pc:docMk/>
            <pc:sldMk cId="1060424997" sldId="260"/>
            <ac:picMk id="4" creationId="{839F48CA-2CE6-6521-712D-2D7CBF811A6D}"/>
          </ac:picMkLst>
        </pc:picChg>
        <pc:picChg chg="add del mod">
          <ac:chgData name="CROWDER, JANICE M CTR USAF AETC AFCLC/AFCLC" userId="eee84b48-78ce-4130-bc16-9e0e770a6222" providerId="ADAL" clId="{165C4282-A12E-4555-906F-0B638E4ADB8C}" dt="2024-03-20T15:00:20.530" v="3266" actId="478"/>
          <ac:picMkLst>
            <pc:docMk/>
            <pc:sldMk cId="1060424997" sldId="260"/>
            <ac:picMk id="7" creationId="{121A36B3-0B8F-9D9D-D161-E3B7681ED8A5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0T15:00:28.763" v="3269" actId="1076"/>
          <ac:picMkLst>
            <pc:docMk/>
            <pc:sldMk cId="1060424997" sldId="260"/>
            <ac:picMk id="9" creationId="{5DF841EB-7F06-F130-900B-C1E746EFF82A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0T15:00:31.419" v="3270" actId="1076"/>
          <ac:picMkLst>
            <pc:docMk/>
            <pc:sldMk cId="1060424997" sldId="260"/>
            <ac:picMk id="10" creationId="{5D22FBB2-68B2-3072-E03F-B2A600F6CCB8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0T15:00:38.884" v="3273" actId="1076"/>
          <ac:picMkLst>
            <pc:docMk/>
            <pc:sldMk cId="1060424997" sldId="260"/>
            <ac:picMk id="11" creationId="{B07CFD49-87F4-0DB8-2BF7-BCDE81ABD9FA}"/>
          </ac:picMkLst>
        </pc:picChg>
      </pc:sldChg>
      <pc:sldChg chg="del">
        <pc:chgData name="CROWDER, JANICE M CTR USAF AETC AFCLC/AFCLC" userId="eee84b48-78ce-4130-bc16-9e0e770a6222" providerId="ADAL" clId="{165C4282-A12E-4555-906F-0B638E4ADB8C}" dt="2024-03-19T16:47:36.718" v="0" actId="47"/>
        <pc:sldMkLst>
          <pc:docMk/>
          <pc:sldMk cId="2027260971" sldId="260"/>
        </pc:sldMkLst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4:39:35.426" v="1681" actId="478"/>
        <pc:sldMkLst>
          <pc:docMk/>
          <pc:sldMk cId="217223279" sldId="261"/>
        </pc:sldMkLst>
        <pc:spChg chg="del mod ord">
          <ac:chgData name="CROWDER, JANICE M CTR USAF AETC AFCLC/AFCLC" userId="eee84b48-78ce-4130-bc16-9e0e770a6222" providerId="ADAL" clId="{165C4282-A12E-4555-906F-0B638E4ADB8C}" dt="2024-03-19T17:35:58.272" v="570" actId="700"/>
          <ac:spMkLst>
            <pc:docMk/>
            <pc:sldMk cId="217223279" sldId="261"/>
            <ac:spMk id="2" creationId="{B1FB5E4E-CD0A-9193-7505-241497BF9CAC}"/>
          </ac:spMkLst>
        </pc:spChg>
        <pc:spChg chg="add mod">
          <ac:chgData name="CROWDER, JANICE M CTR USAF AETC AFCLC/AFCLC" userId="eee84b48-78ce-4130-bc16-9e0e770a6222" providerId="ADAL" clId="{165C4282-A12E-4555-906F-0B638E4ADB8C}" dt="2024-03-20T14:39:35.426" v="1681" actId="478"/>
          <ac:spMkLst>
            <pc:docMk/>
            <pc:sldMk cId="217223279" sldId="261"/>
            <ac:spMk id="3" creationId="{718EE212-1A38-F02F-CC85-4CDC92667636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58.272" v="570" actId="700"/>
          <ac:spMkLst>
            <pc:docMk/>
            <pc:sldMk cId="217223279" sldId="261"/>
            <ac:spMk id="3" creationId="{D5E80B8D-2BE3-0F07-C246-A56AAC1AB6F3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5:58.272" v="570" actId="700"/>
          <ac:spMkLst>
            <pc:docMk/>
            <pc:sldMk cId="217223279" sldId="261"/>
            <ac:spMk id="4" creationId="{8E207EC4-FCDE-92CF-CC71-291AC6374FEE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7:36:42.093" v="574" actId="478"/>
          <ac:spMkLst>
            <pc:docMk/>
            <pc:sldMk cId="217223279" sldId="261"/>
            <ac:spMk id="5" creationId="{77D5C1DB-5199-DD53-DA81-D13E209F65F1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7:36:37.795" v="573" actId="478"/>
          <ac:spMkLst>
            <pc:docMk/>
            <pc:sldMk cId="217223279" sldId="261"/>
            <ac:spMk id="6" creationId="{AE3B7085-0D14-A382-AB54-311BD18A2AF3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7:36:33.788" v="572" actId="478"/>
          <ac:spMkLst>
            <pc:docMk/>
            <pc:sldMk cId="217223279" sldId="261"/>
            <ac:spMk id="7" creationId="{8F8F196D-AA66-6220-81FA-CCEC1EA39E8D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7:36:48.778" v="575" actId="478"/>
          <ac:spMkLst>
            <pc:docMk/>
            <pc:sldMk cId="217223279" sldId="261"/>
            <ac:spMk id="8" creationId="{0C9159CC-2321-B3E0-624B-43DE98882068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7:36:54.093" v="576" actId="478"/>
          <ac:spMkLst>
            <pc:docMk/>
            <pc:sldMk cId="217223279" sldId="261"/>
            <ac:spMk id="9" creationId="{C3EB0105-D37E-B7B9-D49C-5CC7268BB63C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19T19:01:25.954" v="1497" actId="931"/>
          <ac:spMkLst>
            <pc:docMk/>
            <pc:sldMk cId="217223279" sldId="261"/>
            <ac:spMk id="10" creationId="{9DEF3E29-EA76-5134-E21C-E5DD6D27772C}"/>
          </ac:spMkLst>
        </pc:spChg>
        <pc:picChg chg="add del mod">
          <ac:chgData name="CROWDER, JANICE M CTR USAF AETC AFCLC/AFCLC" userId="eee84b48-78ce-4130-bc16-9e0e770a6222" providerId="ADAL" clId="{165C4282-A12E-4555-906F-0B638E4ADB8C}" dt="2024-03-20T14:39:35.426" v="1681" actId="478"/>
          <ac:picMkLst>
            <pc:docMk/>
            <pc:sldMk cId="217223279" sldId="261"/>
            <ac:picMk id="12" creationId="{8FC7BCF1-D58C-C5E5-4BB9-480546475276}"/>
          </ac:picMkLst>
        </pc:picChg>
      </pc:sldChg>
      <pc:sldChg chg="addSp delSp modSp new mod ord modClrScheme chgLayout">
        <pc:chgData name="CROWDER, JANICE M CTR USAF AETC AFCLC/AFCLC" userId="eee84b48-78ce-4130-bc16-9e0e770a6222" providerId="ADAL" clId="{165C4282-A12E-4555-906F-0B638E4ADB8C}" dt="2024-03-20T15:13:26.136" v="3454" actId="20578"/>
        <pc:sldMkLst>
          <pc:docMk/>
          <pc:sldMk cId="2136486384" sldId="262"/>
        </pc:sldMkLst>
        <pc:spChg chg="del mod ord">
          <ac:chgData name="CROWDER, JANICE M CTR USAF AETC AFCLC/AFCLC" userId="eee84b48-78ce-4130-bc16-9e0e770a6222" providerId="ADAL" clId="{165C4282-A12E-4555-906F-0B638E4ADB8C}" dt="2024-03-19T17:36:12.452" v="571" actId="700"/>
          <ac:spMkLst>
            <pc:docMk/>
            <pc:sldMk cId="2136486384" sldId="262"/>
            <ac:spMk id="2" creationId="{CC64C993-C269-A020-BDB8-29F3FCAFE282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7:36:12.452" v="571" actId="700"/>
          <ac:spMkLst>
            <pc:docMk/>
            <pc:sldMk cId="2136486384" sldId="262"/>
            <ac:spMk id="3" creationId="{A16DE858-9891-8BEE-CBE9-61E25A908E4E}"/>
          </ac:spMkLst>
        </pc:spChg>
        <pc:spChg chg="del">
          <ac:chgData name="CROWDER, JANICE M CTR USAF AETC AFCLC/AFCLC" userId="eee84b48-78ce-4130-bc16-9e0e770a6222" providerId="ADAL" clId="{165C4282-A12E-4555-906F-0B638E4ADB8C}" dt="2024-03-19T17:36:12.452" v="571" actId="700"/>
          <ac:spMkLst>
            <pc:docMk/>
            <pc:sldMk cId="2136486384" sldId="262"/>
            <ac:spMk id="4" creationId="{6ACEE49E-5A6C-9DCD-A02E-47A24C61D97B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20T15:13:26.108" v="3453" actId="478"/>
          <ac:spMkLst>
            <pc:docMk/>
            <pc:sldMk cId="2136486384" sldId="262"/>
            <ac:spMk id="5" creationId="{05145660-93D3-91AE-C093-95E461B8831A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20T15:13:26.080" v="3452"/>
          <ac:spMkLst>
            <pc:docMk/>
            <pc:sldMk cId="2136486384" sldId="262"/>
            <ac:spMk id="6" creationId="{BB73466D-9F15-8D4C-E52A-F72FCA912551}"/>
          </ac:spMkLst>
        </pc:spChg>
        <pc:picChg chg="add mod">
          <ac:chgData name="CROWDER, JANICE M CTR USAF AETC AFCLC/AFCLC" userId="eee84b48-78ce-4130-bc16-9e0e770a6222" providerId="ADAL" clId="{165C4282-A12E-4555-906F-0B638E4ADB8C}" dt="2024-03-20T15:13:26.080" v="3452"/>
          <ac:picMkLst>
            <pc:docMk/>
            <pc:sldMk cId="2136486384" sldId="262"/>
            <ac:picMk id="2" creationId="{C5D8EB5F-F999-52A0-8980-661BB70106E2}"/>
          </ac:picMkLst>
        </pc:picChg>
      </pc:sldChg>
      <pc:sldChg chg="addSp delSp modSp new del mod">
        <pc:chgData name="CROWDER, JANICE M CTR USAF AETC AFCLC/AFCLC" userId="eee84b48-78ce-4130-bc16-9e0e770a6222" providerId="ADAL" clId="{165C4282-A12E-4555-906F-0B638E4ADB8C}" dt="2024-03-20T15:21:17.745" v="3736" actId="47"/>
        <pc:sldMkLst>
          <pc:docMk/>
          <pc:sldMk cId="608272824" sldId="263"/>
        </pc:sldMkLst>
        <pc:spChg chg="del mod">
          <ac:chgData name="CROWDER, JANICE M CTR USAF AETC AFCLC/AFCLC" userId="eee84b48-78ce-4130-bc16-9e0e770a6222" providerId="ADAL" clId="{165C4282-A12E-4555-906F-0B638E4ADB8C}" dt="2024-03-20T14:42:56.169" v="1882"/>
          <ac:spMkLst>
            <pc:docMk/>
            <pc:sldMk cId="608272824" sldId="263"/>
            <ac:spMk id="2" creationId="{F3B5A7DC-B11C-C579-BF90-640A42B83F57}"/>
          </ac:spMkLst>
        </pc:spChg>
        <pc:spChg chg="mod">
          <ac:chgData name="CROWDER, JANICE M CTR USAF AETC AFCLC/AFCLC" userId="eee84b48-78ce-4130-bc16-9e0e770a6222" providerId="ADAL" clId="{165C4282-A12E-4555-906F-0B638E4ADB8C}" dt="2024-03-20T15:15:22.606" v="3483" actId="27636"/>
          <ac:spMkLst>
            <pc:docMk/>
            <pc:sldMk cId="608272824" sldId="263"/>
            <ac:spMk id="3" creationId="{BBADAD02-711D-5847-6695-7D579760FFA0}"/>
          </ac:spMkLst>
        </pc:spChg>
        <pc:spChg chg="add del">
          <ac:chgData name="CROWDER, JANICE M CTR USAF AETC AFCLC/AFCLC" userId="eee84b48-78ce-4130-bc16-9e0e770a6222" providerId="ADAL" clId="{165C4282-A12E-4555-906F-0B638E4ADB8C}" dt="2024-03-19T18:55:07.362" v="891" actId="931"/>
          <ac:spMkLst>
            <pc:docMk/>
            <pc:sldMk cId="608272824" sldId="263"/>
            <ac:spMk id="4" creationId="{6F997933-8EEE-0395-389D-B1BDF7201B32}"/>
          </ac:spMkLst>
        </pc:spChg>
        <pc:spChg chg="add mod">
          <ac:chgData name="CROWDER, JANICE M CTR USAF AETC AFCLC/AFCLC" userId="eee84b48-78ce-4130-bc16-9e0e770a6222" providerId="ADAL" clId="{165C4282-A12E-4555-906F-0B638E4ADB8C}" dt="2024-03-20T15:21:00.509" v="3732" actId="20577"/>
          <ac:spMkLst>
            <pc:docMk/>
            <pc:sldMk cId="608272824" sldId="263"/>
            <ac:spMk id="5" creationId="{1806D538-5D31-0FA0-8736-10DED2C5E1CC}"/>
          </ac:spMkLst>
        </pc:spChg>
        <pc:spChg chg="add mod">
          <ac:chgData name="CROWDER, JANICE M CTR USAF AETC AFCLC/AFCLC" userId="eee84b48-78ce-4130-bc16-9e0e770a6222" providerId="ADAL" clId="{165C4282-A12E-4555-906F-0B638E4ADB8C}" dt="2024-03-20T15:17:48.842" v="3665" actId="5793"/>
          <ac:spMkLst>
            <pc:docMk/>
            <pc:sldMk cId="608272824" sldId="263"/>
            <ac:spMk id="6" creationId="{068BACBB-FB02-B1CD-3013-024401474C9F}"/>
          </ac:spMkLst>
        </pc:spChg>
        <pc:picChg chg="add mod">
          <ac:chgData name="CROWDER, JANICE M CTR USAF AETC AFCLC/AFCLC" userId="eee84b48-78ce-4130-bc16-9e0e770a6222" providerId="ADAL" clId="{165C4282-A12E-4555-906F-0B638E4ADB8C}" dt="2024-03-19T18:54:57.334" v="890" actId="931"/>
          <ac:picMkLst>
            <pc:docMk/>
            <pc:sldMk cId="608272824" sldId="263"/>
            <ac:picMk id="6" creationId="{CCD0F456-90F3-3E58-4138-E42FAC3CFCFA}"/>
          </ac:picMkLst>
        </pc:picChg>
        <pc:picChg chg="add del mod">
          <ac:chgData name="CROWDER, JANICE M CTR USAF AETC AFCLC/AFCLC" userId="eee84b48-78ce-4130-bc16-9e0e770a6222" providerId="ADAL" clId="{165C4282-A12E-4555-906F-0B638E4ADB8C}" dt="2024-03-20T14:40:03.043" v="1693" actId="478"/>
          <ac:picMkLst>
            <pc:docMk/>
            <pc:sldMk cId="608272824" sldId="263"/>
            <ac:picMk id="8" creationId="{928FC61F-5B84-815A-48B7-97928AC66DEE}"/>
          </ac:picMkLst>
        </pc:picChg>
        <pc:picChg chg="add del mod">
          <ac:chgData name="CROWDER, JANICE M CTR USAF AETC AFCLC/AFCLC" userId="eee84b48-78ce-4130-bc16-9e0e770a6222" providerId="ADAL" clId="{165C4282-A12E-4555-906F-0B638E4ADB8C}" dt="2024-03-20T15:15:20.787" v="3481" actId="478"/>
          <ac:picMkLst>
            <pc:docMk/>
            <pc:sldMk cId="608272824" sldId="263"/>
            <ac:picMk id="1026" creationId="{5E8B9923-7F1A-E8B5-C1A0-3B729C81BD34}"/>
          </ac:picMkLst>
        </pc:picChg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4:39:45.950" v="1686" actId="20577"/>
        <pc:sldMkLst>
          <pc:docMk/>
          <pc:sldMk cId="2371127358" sldId="264"/>
        </pc:sldMkLst>
        <pc:spChg chg="del mod ord">
          <ac:chgData name="CROWDER, JANICE M CTR USAF AETC AFCLC/AFCLC" userId="eee84b48-78ce-4130-bc16-9e0e770a6222" providerId="ADAL" clId="{165C4282-A12E-4555-906F-0B638E4ADB8C}" dt="2024-03-19T18:45:21.164" v="717" actId="700"/>
          <ac:spMkLst>
            <pc:docMk/>
            <pc:sldMk cId="2371127358" sldId="264"/>
            <ac:spMk id="2" creationId="{876DAC63-2CC6-1ED7-2DD2-3CF38F1462B8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8:45:21.164" v="717" actId="700"/>
          <ac:spMkLst>
            <pc:docMk/>
            <pc:sldMk cId="2371127358" sldId="264"/>
            <ac:spMk id="3" creationId="{76555611-CE6A-3EDF-062B-AB3F43D49BBD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43.630" v="1685" actId="20577"/>
          <ac:spMkLst>
            <pc:docMk/>
            <pc:sldMk cId="2371127358" sldId="264"/>
            <ac:spMk id="4" creationId="{70AD0773-F7DB-A520-428C-FD7ECDA7E74B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45.950" v="1686" actId="20577"/>
          <ac:spMkLst>
            <pc:docMk/>
            <pc:sldMk cId="2371127358" sldId="264"/>
            <ac:spMk id="5" creationId="{3532F8BE-09EB-D65D-3860-68DA73CB6343}"/>
          </ac:spMkLst>
        </pc:spChg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4:39:50.443" v="1688" actId="20577"/>
        <pc:sldMkLst>
          <pc:docMk/>
          <pc:sldMk cId="2775433883" sldId="265"/>
        </pc:sldMkLst>
        <pc:spChg chg="del mod ord">
          <ac:chgData name="CROWDER, JANICE M CTR USAF AETC AFCLC/AFCLC" userId="eee84b48-78ce-4130-bc16-9e0e770a6222" providerId="ADAL" clId="{165C4282-A12E-4555-906F-0B638E4ADB8C}" dt="2024-03-19T18:45:28.836" v="719" actId="700"/>
          <ac:spMkLst>
            <pc:docMk/>
            <pc:sldMk cId="2775433883" sldId="265"/>
            <ac:spMk id="2" creationId="{4D5C91D5-B832-CD34-0C77-74B17213D175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8:45:28.836" v="719" actId="700"/>
          <ac:spMkLst>
            <pc:docMk/>
            <pc:sldMk cId="2775433883" sldId="265"/>
            <ac:spMk id="3" creationId="{FFF5D9DA-996E-7A77-CFA3-6B3D57AD53C4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48.765" v="1687" actId="20577"/>
          <ac:spMkLst>
            <pc:docMk/>
            <pc:sldMk cId="2775433883" sldId="265"/>
            <ac:spMk id="4" creationId="{B4105E1B-D6F7-4462-7BE9-03981E517357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50.443" v="1688" actId="20577"/>
          <ac:spMkLst>
            <pc:docMk/>
            <pc:sldMk cId="2775433883" sldId="265"/>
            <ac:spMk id="5" creationId="{BBF1ED3C-0D5D-2630-6382-0DA3EB2BCDFE}"/>
          </ac:spMkLst>
        </pc:spChg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0T14:39:55.553" v="1690" actId="20577"/>
        <pc:sldMkLst>
          <pc:docMk/>
          <pc:sldMk cId="3394137704" sldId="266"/>
        </pc:sldMkLst>
        <pc:spChg chg="del mod ord">
          <ac:chgData name="CROWDER, JANICE M CTR USAF AETC AFCLC/AFCLC" userId="eee84b48-78ce-4130-bc16-9e0e770a6222" providerId="ADAL" clId="{165C4282-A12E-4555-906F-0B638E4ADB8C}" dt="2024-03-19T18:45:33.942" v="721" actId="700"/>
          <ac:spMkLst>
            <pc:docMk/>
            <pc:sldMk cId="3394137704" sldId="266"/>
            <ac:spMk id="2" creationId="{6A46D418-47E1-DE71-AB7D-E971765FBE62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19T18:45:33.942" v="721" actId="700"/>
          <ac:spMkLst>
            <pc:docMk/>
            <pc:sldMk cId="3394137704" sldId="266"/>
            <ac:spMk id="3" creationId="{755006F4-E851-480A-DA96-E3DF3735E072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53.928" v="1689" actId="20577"/>
          <ac:spMkLst>
            <pc:docMk/>
            <pc:sldMk cId="3394137704" sldId="266"/>
            <ac:spMk id="4" creationId="{CBD7A06E-B622-A670-DEA4-1F4547491FE3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0T14:39:55.553" v="1690" actId="20577"/>
          <ac:spMkLst>
            <pc:docMk/>
            <pc:sldMk cId="3394137704" sldId="266"/>
            <ac:spMk id="5" creationId="{0C4801B6-07DD-429A-EC8E-410680EB6CD3}"/>
          </ac:spMkLst>
        </pc:spChg>
      </pc:sldChg>
      <pc:sldChg chg="delSp modSp add mod">
        <pc:chgData name="CROWDER, JANICE M CTR USAF AETC AFCLC/AFCLC" userId="eee84b48-78ce-4130-bc16-9e0e770a6222" providerId="ADAL" clId="{165C4282-A12E-4555-906F-0B638E4ADB8C}" dt="2024-03-20T15:15:16.761" v="3479" actId="20577"/>
        <pc:sldMkLst>
          <pc:docMk/>
          <pc:sldMk cId="609767633" sldId="267"/>
        </pc:sldMkLst>
        <pc:spChg chg="mod">
          <ac:chgData name="CROWDER, JANICE M CTR USAF AETC AFCLC/AFCLC" userId="eee84b48-78ce-4130-bc16-9e0e770a6222" providerId="ADAL" clId="{165C4282-A12E-4555-906F-0B638E4ADB8C}" dt="2024-03-20T15:15:11.228" v="3475" actId="20577"/>
          <ac:spMkLst>
            <pc:docMk/>
            <pc:sldMk cId="609767633" sldId="267"/>
            <ac:spMk id="3" creationId="{5EAD799F-C340-6CAD-6DEE-40CDD5CE83D8}"/>
          </ac:spMkLst>
        </pc:spChg>
        <pc:spChg chg="mod">
          <ac:chgData name="CROWDER, JANICE M CTR USAF AETC AFCLC/AFCLC" userId="eee84b48-78ce-4130-bc16-9e0e770a6222" providerId="ADAL" clId="{165C4282-A12E-4555-906F-0B638E4ADB8C}" dt="2024-03-20T15:15:16.761" v="3479" actId="20577"/>
          <ac:spMkLst>
            <pc:docMk/>
            <pc:sldMk cId="609767633" sldId="267"/>
            <ac:spMk id="5" creationId="{F877F3C5-28B7-138E-02CC-9D0AE1F3926F}"/>
          </ac:spMkLst>
        </pc:spChg>
        <pc:spChg chg="mod">
          <ac:chgData name="CROWDER, JANICE M CTR USAF AETC AFCLC/AFCLC" userId="eee84b48-78ce-4130-bc16-9e0e770a6222" providerId="ADAL" clId="{165C4282-A12E-4555-906F-0B638E4ADB8C}" dt="2024-03-20T15:15:15.047" v="3478" actId="20577"/>
          <ac:spMkLst>
            <pc:docMk/>
            <pc:sldMk cId="609767633" sldId="267"/>
            <ac:spMk id="6" creationId="{04E872E7-8396-E5BC-CDD3-0D25B99FE958}"/>
          </ac:spMkLst>
        </pc:spChg>
        <pc:picChg chg="del mod">
          <ac:chgData name="CROWDER, JANICE M CTR USAF AETC AFCLC/AFCLC" userId="eee84b48-78ce-4130-bc16-9e0e770a6222" providerId="ADAL" clId="{165C4282-A12E-4555-906F-0B638E4ADB8C}" dt="2024-03-20T15:15:13.278" v="3477" actId="478"/>
          <ac:picMkLst>
            <pc:docMk/>
            <pc:sldMk cId="609767633" sldId="267"/>
            <ac:picMk id="4" creationId="{676C68AE-309B-5B25-7FD4-2F3FEA9EE79A}"/>
          </ac:picMkLst>
        </pc:picChg>
        <pc:picChg chg="del mod">
          <ac:chgData name="CROWDER, JANICE M CTR USAF AETC AFCLC/AFCLC" userId="eee84b48-78ce-4130-bc16-9e0e770a6222" providerId="ADAL" clId="{165C4282-A12E-4555-906F-0B638E4ADB8C}" dt="2024-03-20T15:15:13.278" v="3477" actId="478"/>
          <ac:picMkLst>
            <pc:docMk/>
            <pc:sldMk cId="609767633" sldId="267"/>
            <ac:picMk id="7" creationId="{A899F1E8-6616-2AC5-9CAD-98CDF6AE8AD3}"/>
          </ac:picMkLst>
        </pc:picChg>
      </pc:sldChg>
      <pc:sldChg chg="addSp delSp modSp new del mod">
        <pc:chgData name="CROWDER, JANICE M CTR USAF AETC AFCLC/AFCLC" userId="eee84b48-78ce-4130-bc16-9e0e770a6222" providerId="ADAL" clId="{165C4282-A12E-4555-906F-0B638E4ADB8C}" dt="2024-03-25T18:29:05.460" v="4424" actId="47"/>
        <pc:sldMkLst>
          <pc:docMk/>
          <pc:sldMk cId="42676927" sldId="268"/>
        </pc:sldMkLst>
        <pc:spChg chg="add del">
          <ac:chgData name="CROWDER, JANICE M CTR USAF AETC AFCLC/AFCLC" userId="eee84b48-78ce-4130-bc16-9e0e770a6222" providerId="ADAL" clId="{165C4282-A12E-4555-906F-0B638E4ADB8C}" dt="2024-03-25T17:44:28.907" v="3942"/>
          <ac:spMkLst>
            <pc:docMk/>
            <pc:sldMk cId="42676927" sldId="268"/>
            <ac:spMk id="2" creationId="{C702FE2D-5ED8-7366-CEDB-389D9DFFDD9C}"/>
          </ac:spMkLst>
        </pc:spChg>
        <pc:spChg chg="add del mod ord modVis">
          <ac:chgData name="CROWDER, JANICE M CTR USAF AETC AFCLC/AFCLC" userId="eee84b48-78ce-4130-bc16-9e0e770a6222" providerId="ADAL" clId="{165C4282-A12E-4555-906F-0B638E4ADB8C}" dt="2024-03-25T18:27:44.604" v="4401" actId="1076"/>
          <ac:spMkLst>
            <pc:docMk/>
            <pc:sldMk cId="42676927" sldId="268"/>
            <ac:spMk id="4" creationId="{5586C652-6371-C0A3-BBF1-D3F384605C4A}"/>
          </ac:spMkLst>
        </pc:spChg>
        <pc:picChg chg="add mod">
          <ac:chgData name="CROWDER, JANICE M CTR USAF AETC AFCLC/AFCLC" userId="eee84b48-78ce-4130-bc16-9e0e770a6222" providerId="ADAL" clId="{165C4282-A12E-4555-906F-0B638E4ADB8C}" dt="2024-03-25T17:44:26.232" v="3940"/>
          <ac:picMkLst>
            <pc:docMk/>
            <pc:sldMk cId="42676927" sldId="268"/>
            <ac:picMk id="6" creationId="{58B1F545-982E-D01D-7ED8-994EC2CD7799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5T18:12:50.502" v="4250" actId="931"/>
          <ac:picMkLst>
            <pc:docMk/>
            <pc:sldMk cId="42676927" sldId="268"/>
            <ac:picMk id="6" creationId="{8E13B474-24E4-5049-0FE8-D765D89B16B0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5T17:44:28.907" v="3942"/>
          <ac:picMkLst>
            <pc:docMk/>
            <pc:sldMk cId="42676927" sldId="268"/>
            <ac:picMk id="8" creationId="{27105BD7-CA9A-D87C-76EE-94DA4B69A969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5T18:13:35.729" v="4257" actId="931"/>
          <ac:picMkLst>
            <pc:docMk/>
            <pc:sldMk cId="42676927" sldId="268"/>
            <ac:picMk id="8" creationId="{B6066FE9-3533-967E-C1E5-1BEA8078E6F0}"/>
          </ac:picMkLst>
        </pc:picChg>
        <pc:picChg chg="add del mod">
          <ac:chgData name="CROWDER, JANICE M CTR USAF AETC AFCLC/AFCLC" userId="eee84b48-78ce-4130-bc16-9e0e770a6222" providerId="ADAL" clId="{165C4282-A12E-4555-906F-0B638E4ADB8C}" dt="2024-03-25T18:17:52.976" v="4336" actId="931"/>
          <ac:picMkLst>
            <pc:docMk/>
            <pc:sldMk cId="42676927" sldId="268"/>
            <ac:picMk id="10" creationId="{CDBEC5ED-09A8-F357-F1A6-6D3A8064FE50}"/>
          </ac:picMkLst>
        </pc:picChg>
      </pc:sldChg>
      <pc:sldChg chg="addSp delSp modSp add del ord">
        <pc:chgData name="CROWDER, JANICE M CTR USAF AETC AFCLC/AFCLC" userId="eee84b48-78ce-4130-bc16-9e0e770a6222" providerId="ADAL" clId="{165C4282-A12E-4555-906F-0B638E4ADB8C}" dt="2024-03-20T15:13:26.529" v="3466" actId="2890"/>
        <pc:sldMkLst>
          <pc:docMk/>
          <pc:sldMk cId="2997344164" sldId="268"/>
        </pc:sldMkLst>
        <pc:spChg chg="add del">
          <ac:chgData name="CROWDER, JANICE M CTR USAF AETC AFCLC/AFCLC" userId="eee84b48-78ce-4130-bc16-9e0e770a6222" providerId="ADAL" clId="{165C4282-A12E-4555-906F-0B638E4ADB8C}" dt="2024-03-20T15:13:26.470" v="3464"/>
          <ac:spMkLst>
            <pc:docMk/>
            <pc:sldMk cId="2997344164" sldId="268"/>
            <ac:spMk id="3" creationId="{A1C1B970-2E06-56ED-9CCA-0DB4205175BA}"/>
          </ac:spMkLst>
        </pc:spChg>
        <pc:picChg chg="add mod">
          <ac:chgData name="CROWDER, JANICE M CTR USAF AETC AFCLC/AFCLC" userId="eee84b48-78ce-4130-bc16-9e0e770a6222" providerId="ADAL" clId="{165C4282-A12E-4555-906F-0B638E4ADB8C}" dt="2024-03-20T15:13:26.470" v="3464"/>
          <ac:picMkLst>
            <pc:docMk/>
            <pc:sldMk cId="2997344164" sldId="268"/>
            <ac:picMk id="2" creationId="{D6D37F8D-61DB-E389-3F56-D494E959DF08}"/>
          </ac:picMkLst>
        </pc:picChg>
      </pc:sldChg>
      <pc:sldChg chg="addSp delSp modSp add del mod ord">
        <pc:chgData name="CROWDER, JANICE M CTR USAF AETC AFCLC/AFCLC" userId="eee84b48-78ce-4130-bc16-9e0e770a6222" providerId="ADAL" clId="{165C4282-A12E-4555-906F-0B638E4ADB8C}" dt="2024-03-20T15:13:26.438" v="3463" actId="2890"/>
        <pc:sldMkLst>
          <pc:docMk/>
          <pc:sldMk cId="812349424" sldId="269"/>
        </pc:sldMkLst>
        <pc:spChg chg="add del mod">
          <ac:chgData name="CROWDER, JANICE M CTR USAF AETC AFCLC/AFCLC" userId="eee84b48-78ce-4130-bc16-9e0e770a6222" providerId="ADAL" clId="{165C4282-A12E-4555-906F-0B638E4ADB8C}" dt="2024-03-20T15:13:26.372" v="3461" actId="478"/>
          <ac:spMkLst>
            <pc:docMk/>
            <pc:sldMk cId="812349424" sldId="269"/>
            <ac:spMk id="3" creationId="{5E979302-1F32-231B-62BD-01ABEF597C9E}"/>
          </ac:spMkLst>
        </pc:spChg>
        <pc:spChg chg="add del">
          <ac:chgData name="CROWDER, JANICE M CTR USAF AETC AFCLC/AFCLC" userId="eee84b48-78ce-4130-bc16-9e0e770a6222" providerId="ADAL" clId="{165C4282-A12E-4555-906F-0B638E4ADB8C}" dt="2024-03-20T15:13:26.372" v="3461" actId="478"/>
          <ac:spMkLst>
            <pc:docMk/>
            <pc:sldMk cId="812349424" sldId="269"/>
            <ac:spMk id="4" creationId="{CF8A2D26-FAC2-034F-9C14-7CAC1FF79622}"/>
          </ac:spMkLst>
        </pc:spChg>
        <pc:spChg chg="add del mod">
          <ac:chgData name="CROWDER, JANICE M CTR USAF AETC AFCLC/AFCLC" userId="eee84b48-78ce-4130-bc16-9e0e770a6222" providerId="ADAL" clId="{165C4282-A12E-4555-906F-0B638E4ADB8C}" dt="2024-03-20T15:13:26.307" v="3459" actId="478"/>
          <ac:spMkLst>
            <pc:docMk/>
            <pc:sldMk cId="812349424" sldId="269"/>
            <ac:spMk id="7" creationId="{192495DF-A690-1A8E-8ECF-BD5B25759DEE}"/>
          </ac:spMkLst>
        </pc:spChg>
        <pc:picChg chg="add del">
          <ac:chgData name="CROWDER, JANICE M CTR USAF AETC AFCLC/AFCLC" userId="eee84b48-78ce-4130-bc16-9e0e770a6222" providerId="ADAL" clId="{165C4282-A12E-4555-906F-0B638E4ADB8C}" dt="2024-03-20T15:13:26.307" v="3459" actId="478"/>
          <ac:picMkLst>
            <pc:docMk/>
            <pc:sldMk cId="812349424" sldId="269"/>
            <ac:picMk id="6" creationId="{A8D40471-87CE-E840-DB48-863493121E6D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0T15:13:26.264" v="3458"/>
          <ac:picMkLst>
            <pc:docMk/>
            <pc:sldMk cId="812349424" sldId="269"/>
            <ac:picMk id="8" creationId="{C7F3B43D-C1C2-2EF0-E252-9ED0A27B6B83}"/>
          </ac:picMkLst>
        </pc:picChg>
      </pc:sldChg>
      <pc:sldChg chg="addSp delSp modSp new mod modClrScheme chgLayout">
        <pc:chgData name="CROWDER, JANICE M CTR USAF AETC AFCLC/AFCLC" userId="eee84b48-78ce-4130-bc16-9e0e770a6222" providerId="ADAL" clId="{165C4282-A12E-4555-906F-0B638E4ADB8C}" dt="2024-03-25T18:29:42.948" v="4432" actId="931"/>
        <pc:sldMkLst>
          <pc:docMk/>
          <pc:sldMk cId="1228892943" sldId="269"/>
        </pc:sldMkLst>
        <pc:spChg chg="del mod ord">
          <ac:chgData name="CROWDER, JANICE M CTR USAF AETC AFCLC/AFCLC" userId="eee84b48-78ce-4130-bc16-9e0e770a6222" providerId="ADAL" clId="{165C4282-A12E-4555-906F-0B638E4ADB8C}" dt="2024-03-25T18:28:17.494" v="4413" actId="700"/>
          <ac:spMkLst>
            <pc:docMk/>
            <pc:sldMk cId="1228892943" sldId="269"/>
            <ac:spMk id="2" creationId="{31595662-DD88-958B-1E92-5F14AA36616A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25T18:28:17.494" v="4413" actId="700"/>
          <ac:spMkLst>
            <pc:docMk/>
            <pc:sldMk cId="1228892943" sldId="269"/>
            <ac:spMk id="3" creationId="{E288D3E6-F872-56F8-0452-EDAC0DA13A5C}"/>
          </ac:spMkLst>
        </pc:spChg>
        <pc:spChg chg="del mod ord">
          <ac:chgData name="CROWDER, JANICE M CTR USAF AETC AFCLC/AFCLC" userId="eee84b48-78ce-4130-bc16-9e0e770a6222" providerId="ADAL" clId="{165C4282-A12E-4555-906F-0B638E4ADB8C}" dt="2024-03-25T18:28:17.494" v="4413" actId="700"/>
          <ac:spMkLst>
            <pc:docMk/>
            <pc:sldMk cId="1228892943" sldId="269"/>
            <ac:spMk id="4" creationId="{0FD75C3E-2240-23B7-531C-1BCC6685EA54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5T18:28:17.494" v="4413" actId="700"/>
          <ac:spMkLst>
            <pc:docMk/>
            <pc:sldMk cId="1228892943" sldId="269"/>
            <ac:spMk id="5" creationId="{4BC0B716-E4A3-0C79-5901-1F791A3013CF}"/>
          </ac:spMkLst>
        </pc:spChg>
        <pc:spChg chg="add mod ord">
          <ac:chgData name="CROWDER, JANICE M CTR USAF AETC AFCLC/AFCLC" userId="eee84b48-78ce-4130-bc16-9e0e770a6222" providerId="ADAL" clId="{165C4282-A12E-4555-906F-0B638E4ADB8C}" dt="2024-03-25T18:28:17.494" v="4413" actId="700"/>
          <ac:spMkLst>
            <pc:docMk/>
            <pc:sldMk cId="1228892943" sldId="269"/>
            <ac:spMk id="6" creationId="{11690FA3-26CC-1276-B443-C947918EA443}"/>
          </ac:spMkLst>
        </pc:spChg>
        <pc:spChg chg="add del mod ord">
          <ac:chgData name="CROWDER, JANICE M CTR USAF AETC AFCLC/AFCLC" userId="eee84b48-78ce-4130-bc16-9e0e770a6222" providerId="ADAL" clId="{165C4282-A12E-4555-906F-0B638E4ADB8C}" dt="2024-03-25T18:28:20.648" v="4414" actId="931"/>
          <ac:spMkLst>
            <pc:docMk/>
            <pc:sldMk cId="1228892943" sldId="269"/>
            <ac:spMk id="7" creationId="{F012384E-6E87-C8E4-2343-80520D4E3C04}"/>
          </ac:spMkLst>
        </pc:spChg>
        <pc:spChg chg="add del mod">
          <ac:chgData name="CROWDER, JANICE M CTR USAF AETC AFCLC/AFCLC" userId="eee84b48-78ce-4130-bc16-9e0e770a6222" providerId="ADAL" clId="{165C4282-A12E-4555-906F-0B638E4ADB8C}" dt="2024-03-25T18:28:57.558" v="4420" actId="931"/>
          <ac:spMkLst>
            <pc:docMk/>
            <pc:sldMk cId="1228892943" sldId="269"/>
            <ac:spMk id="11" creationId="{1BF3E7E7-1BD1-D928-AA4E-04906B82A37A}"/>
          </ac:spMkLst>
        </pc:spChg>
        <pc:spChg chg="add del mod">
          <ac:chgData name="CROWDER, JANICE M CTR USAF AETC AFCLC/AFCLC" userId="eee84b48-78ce-4130-bc16-9e0e770a6222" providerId="ADAL" clId="{165C4282-A12E-4555-906F-0B638E4ADB8C}" dt="2024-03-25T18:29:42.948" v="4432" actId="931"/>
          <ac:spMkLst>
            <pc:docMk/>
            <pc:sldMk cId="1228892943" sldId="269"/>
            <ac:spMk id="15" creationId="{DAE3E145-78C7-98DA-D981-406F87313E4E}"/>
          </ac:spMkLst>
        </pc:spChg>
        <pc:picChg chg="add del mod">
          <ac:chgData name="CROWDER, JANICE M CTR USAF AETC AFCLC/AFCLC" userId="eee84b48-78ce-4130-bc16-9e0e770a6222" providerId="ADAL" clId="{165C4282-A12E-4555-906F-0B638E4ADB8C}" dt="2024-03-25T18:28:52.133" v="4419" actId="478"/>
          <ac:picMkLst>
            <pc:docMk/>
            <pc:sldMk cId="1228892943" sldId="269"/>
            <ac:picMk id="9" creationId="{944A4C76-57ED-81AE-3B1F-B5A82C49FF23}"/>
          </ac:picMkLst>
        </pc:picChg>
        <pc:picChg chg="add del mod">
          <ac:chgData name="CROWDER, JANICE M CTR USAF AETC AFCLC/AFCLC" userId="eee84b48-78ce-4130-bc16-9e0e770a6222" providerId="ADAL" clId="{165C4282-A12E-4555-906F-0B638E4ADB8C}" dt="2024-03-25T18:29:00.166" v="4423" actId="478"/>
          <ac:picMkLst>
            <pc:docMk/>
            <pc:sldMk cId="1228892943" sldId="269"/>
            <ac:picMk id="13" creationId="{1E5859E3-E40E-95A5-39E9-FFB21CECBF52}"/>
          </ac:picMkLst>
        </pc:picChg>
        <pc:picChg chg="add mod">
          <ac:chgData name="CROWDER, JANICE M CTR USAF AETC AFCLC/AFCLC" userId="eee84b48-78ce-4130-bc16-9e0e770a6222" providerId="ADAL" clId="{165C4282-A12E-4555-906F-0B638E4ADB8C}" dt="2024-03-25T18:29:42.948" v="4432" actId="931"/>
          <ac:picMkLst>
            <pc:docMk/>
            <pc:sldMk cId="1228892943" sldId="269"/>
            <ac:picMk id="17" creationId="{D572E864-58DC-6496-3CDD-D37FDB3ED402}"/>
          </ac:picMkLst>
        </pc:picChg>
      </pc:sldChg>
      <pc:sldChg chg="new del">
        <pc:chgData name="CROWDER, JANICE M CTR USAF AETC AFCLC/AFCLC" userId="eee84b48-78ce-4130-bc16-9e0e770a6222" providerId="ADAL" clId="{165C4282-A12E-4555-906F-0B638E4ADB8C}" dt="2024-03-25T18:29:35.098" v="4427" actId="47"/>
        <pc:sldMkLst>
          <pc:docMk/>
          <pc:sldMk cId="3981125907" sldId="270"/>
        </pc:sldMkLst>
      </pc:sldChg>
      <pc:sldMasterChg chg="addSp modSp mod addSldLayout delSldLayout modSldLayout">
        <pc:chgData name="CROWDER, JANICE M CTR USAF AETC AFCLC/AFCLC" userId="eee84b48-78ce-4130-bc16-9e0e770a6222" providerId="ADAL" clId="{165C4282-A12E-4555-906F-0B638E4ADB8C}" dt="2024-03-25T18:29:14.658" v="4425" actId="2696"/>
        <pc:sldMasterMkLst>
          <pc:docMk/>
          <pc:sldMasterMk cId="3486014214" sldId="2147483648"/>
        </pc:sldMasterMkLst>
        <pc:picChg chg="add mod">
          <ac:chgData name="CROWDER, JANICE M CTR USAF AETC AFCLC/AFCLC" userId="eee84b48-78ce-4130-bc16-9e0e770a6222" providerId="ADAL" clId="{165C4282-A12E-4555-906F-0B638E4ADB8C}" dt="2024-03-19T16:52:43.988" v="48" actId="962"/>
          <ac:picMkLst>
            <pc:docMk/>
            <pc:sldMasterMk cId="3486014214" sldId="2147483648"/>
            <ac:picMk id="8" creationId="{8CFB5A39-9193-C368-F0E5-AD9516647591}"/>
          </ac:picMkLst>
        </pc:picChg>
        <pc:sldLayoutChg chg="addSp delSp modSp mod">
          <pc:chgData name="CROWDER, JANICE M CTR USAF AETC AFCLC/AFCLC" userId="eee84b48-78ce-4130-bc16-9e0e770a6222" providerId="ADAL" clId="{165C4282-A12E-4555-906F-0B638E4ADB8C}" dt="2024-03-20T15:16:47.284" v="3649"/>
          <pc:sldLayoutMkLst>
            <pc:docMk/>
            <pc:sldMasterMk cId="3486014214" sldId="2147483648"/>
            <pc:sldLayoutMk cId="2284477993" sldId="2147483649"/>
          </pc:sldLayoutMkLst>
          <pc:spChg chg="del">
            <ac:chgData name="CROWDER, JANICE M CTR USAF AETC AFCLC/AFCLC" userId="eee84b48-78ce-4130-bc16-9e0e770a6222" providerId="ADAL" clId="{165C4282-A12E-4555-906F-0B638E4ADB8C}" dt="2024-03-19T16:54:20.813" v="105" actId="478"/>
            <ac:spMkLst>
              <pc:docMk/>
              <pc:sldMasterMk cId="3486014214" sldId="2147483648"/>
              <pc:sldLayoutMk cId="2284477993" sldId="2147483649"/>
              <ac:spMk id="2" creationId="{E66D1754-EC16-601E-3F81-33960EF652C3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4:20.813" v="105" actId="478"/>
            <ac:spMkLst>
              <pc:docMk/>
              <pc:sldMasterMk cId="3486014214" sldId="2147483648"/>
              <pc:sldLayoutMk cId="2284477993" sldId="2147483649"/>
              <ac:spMk id="3" creationId="{040EDEA8-D846-7514-2408-F64A139D8DDB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4:20.813" v="105" actId="478"/>
            <ac:spMkLst>
              <pc:docMk/>
              <pc:sldMasterMk cId="3486014214" sldId="2147483648"/>
              <pc:sldLayoutMk cId="2284477993" sldId="2147483649"/>
              <ac:spMk id="4" creationId="{ACF2312A-126B-6292-B6DC-0EEAD8156605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4:20.813" v="105" actId="478"/>
            <ac:spMkLst>
              <pc:docMk/>
              <pc:sldMasterMk cId="3486014214" sldId="2147483648"/>
              <pc:sldLayoutMk cId="2284477993" sldId="2147483649"/>
              <ac:spMk id="5" creationId="{0F33BD96-E980-D21D-1718-09946F7C9B5F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4:20.813" v="105" actId="478"/>
            <ac:spMkLst>
              <pc:docMk/>
              <pc:sldMasterMk cId="3486014214" sldId="2147483648"/>
              <pc:sldLayoutMk cId="2284477993" sldId="2147483649"/>
              <ac:spMk id="6" creationId="{88EEE51E-10C6-99F2-15D6-2F2DBB141F3C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6:53:30.587" v="104" actId="478"/>
            <ac:spMkLst>
              <pc:docMk/>
              <pc:sldMasterMk cId="3486014214" sldId="2147483648"/>
              <pc:sldLayoutMk cId="2284477993" sldId="2147483649"/>
              <ac:spMk id="7" creationId="{189C1AD6-8E31-216E-8B83-9AC923452E73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0T15:16:47.284" v="3649"/>
            <ac:spMkLst>
              <pc:docMk/>
              <pc:sldMasterMk cId="3486014214" sldId="2147483648"/>
              <pc:sldLayoutMk cId="2284477993" sldId="2147483649"/>
              <ac:spMk id="8" creationId="{D9AC982A-CDFF-AE39-C2DE-9B254C83A9B8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7:09:32.799" v="361" actId="255"/>
            <ac:spMkLst>
              <pc:docMk/>
              <pc:sldMasterMk cId="3486014214" sldId="2147483648"/>
              <pc:sldLayoutMk cId="2284477993" sldId="2147483649"/>
              <ac:spMk id="9" creationId="{F47A1393-A674-58E5-04D1-184EE29EA8AD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6:56:01.674" v="135" actId="14861"/>
            <ac:spMkLst>
              <pc:docMk/>
              <pc:sldMasterMk cId="3486014214" sldId="2147483648"/>
              <pc:sldLayoutMk cId="2284477993" sldId="2147483649"/>
              <ac:spMk id="10" creationId="{3C8DE20F-7394-3DB6-14DD-485138F0E231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6:54:24.879" v="107" actId="478"/>
            <ac:spMkLst>
              <pc:docMk/>
              <pc:sldMasterMk cId="3486014214" sldId="2147483648"/>
              <pc:sldLayoutMk cId="2284477993" sldId="2147483649"/>
              <ac:spMk id="11" creationId="{B454F37B-280A-9ED8-22EC-46F88B7C971F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6:54:24.879" v="107" actId="478"/>
            <ac:spMkLst>
              <pc:docMk/>
              <pc:sldMasterMk cId="3486014214" sldId="2147483648"/>
              <pc:sldLayoutMk cId="2284477993" sldId="2147483649"/>
              <ac:spMk id="12" creationId="{D04EED34-DF8A-B21D-C96B-47010D82D5B5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6:55:48.998" v="121" actId="478"/>
            <ac:spMkLst>
              <pc:docMk/>
              <pc:sldMasterMk cId="3486014214" sldId="2147483648"/>
              <pc:sldLayoutMk cId="2284477993" sldId="2147483649"/>
              <ac:spMk id="13" creationId="{8EAE4102-B116-D903-16F6-08F299B42E0C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6:55:48.998" v="121" actId="478"/>
            <ac:spMkLst>
              <pc:docMk/>
              <pc:sldMasterMk cId="3486014214" sldId="2147483648"/>
              <pc:sldLayoutMk cId="2284477993" sldId="2147483649"/>
              <ac:spMk id="14" creationId="{509C9CCD-D0FB-05C1-E0D6-58521336B7F5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19T18:36:43.059" v="680" actId="1076"/>
            <ac:picMkLst>
              <pc:docMk/>
              <pc:sldMasterMk cId="3486014214" sldId="2147483648"/>
              <pc:sldLayoutMk cId="2284477993" sldId="2147483649"/>
              <ac:picMk id="16" creationId="{25A5392B-798E-DDDC-C304-78E7971D2FF6}"/>
            </ac:picMkLst>
          </pc:picChg>
        </pc:sldLayoutChg>
        <pc:sldLayoutChg chg="addSp delSp modSp del mod">
          <pc:chgData name="CROWDER, JANICE M CTR USAF AETC AFCLC/AFCLC" userId="eee84b48-78ce-4130-bc16-9e0e770a6222" providerId="ADAL" clId="{165C4282-A12E-4555-906F-0B638E4ADB8C}" dt="2024-03-25T18:29:14.658" v="4425" actId="2696"/>
          <pc:sldLayoutMkLst>
            <pc:docMk/>
            <pc:sldMasterMk cId="3486014214" sldId="2147483648"/>
            <pc:sldLayoutMk cId="3007481897" sldId="2147483650"/>
          </pc:sldLayoutMkLst>
          <pc:spChg chg="del">
            <ac:chgData name="CROWDER, JANICE M CTR USAF AETC AFCLC/AFCLC" userId="eee84b48-78ce-4130-bc16-9e0e770a6222" providerId="ADAL" clId="{165C4282-A12E-4555-906F-0B638E4ADB8C}" dt="2024-03-19T16:50:00.530" v="18" actId="478"/>
            <ac:spMkLst>
              <pc:docMk/>
              <pc:sldMasterMk cId="3486014214" sldId="2147483648"/>
              <pc:sldLayoutMk cId="3007481897" sldId="2147483650"/>
              <ac:spMk id="2" creationId="{29A6CFD3-130D-47AC-63BE-2723F474370D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11:36.114" v="4241" actId="11529"/>
            <ac:spMkLst>
              <pc:docMk/>
              <pc:sldMasterMk cId="3486014214" sldId="2147483648"/>
              <pc:sldLayoutMk cId="3007481897" sldId="2147483650"/>
              <ac:spMk id="2" creationId="{E25F413B-DC1D-44F7-64D8-880DC45872F6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0:00.530" v="18" actId="478"/>
            <ac:spMkLst>
              <pc:docMk/>
              <pc:sldMasterMk cId="3486014214" sldId="2147483648"/>
              <pc:sldLayoutMk cId="3007481897" sldId="2147483650"/>
              <ac:spMk id="3" creationId="{484B1DC2-E888-2878-E1CF-BAF7169847C7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0:00.530" v="18" actId="478"/>
            <ac:spMkLst>
              <pc:docMk/>
              <pc:sldMasterMk cId="3486014214" sldId="2147483648"/>
              <pc:sldLayoutMk cId="3007481897" sldId="2147483650"/>
              <ac:spMk id="4" creationId="{1B10CEC2-5BC7-1D4A-78B5-745F42709CF8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11:34.051" v="4236" actId="11529"/>
            <ac:spMkLst>
              <pc:docMk/>
              <pc:sldMasterMk cId="3486014214" sldId="2147483648"/>
              <pc:sldLayoutMk cId="3007481897" sldId="2147483650"/>
              <ac:spMk id="4" creationId="{891A0771-C91F-3358-0993-3DE29A447792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0:00.530" v="18" actId="478"/>
            <ac:spMkLst>
              <pc:docMk/>
              <pc:sldMasterMk cId="3486014214" sldId="2147483648"/>
              <pc:sldLayoutMk cId="3007481897" sldId="2147483650"/>
              <ac:spMk id="5" creationId="{155E0AF1-F9D0-4258-C0AE-A6D369A0FE72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11:33.569" v="4235" actId="21"/>
            <ac:spMkLst>
              <pc:docMk/>
              <pc:sldMasterMk cId="3486014214" sldId="2147483648"/>
              <pc:sldLayoutMk cId="3007481897" sldId="2147483650"/>
              <ac:spMk id="5" creationId="{9AF26547-DAAD-89C0-5506-DAFD1337FB6D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11:49.789" v="4243" actId="11529"/>
            <ac:spMkLst>
              <pc:docMk/>
              <pc:sldMasterMk cId="3486014214" sldId="2147483648"/>
              <pc:sldLayoutMk cId="3007481897" sldId="2147483650"/>
              <ac:spMk id="6" creationId="{8DB10FC5-067D-6EB0-6C83-39AF1A810E6C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0:00.530" v="18" actId="478"/>
            <ac:spMkLst>
              <pc:docMk/>
              <pc:sldMasterMk cId="3486014214" sldId="2147483648"/>
              <pc:sldLayoutMk cId="3007481897" sldId="2147483650"/>
              <ac:spMk id="6" creationId="{BED84D3C-664A-5AA0-BD52-1A01B3D4039E}"/>
            </ac:spMkLst>
          </pc:spChg>
          <pc:spChg chg="add mod modVis">
            <ac:chgData name="CROWDER, JANICE M CTR USAF AETC AFCLC/AFCLC" userId="eee84b48-78ce-4130-bc16-9e0e770a6222" providerId="ADAL" clId="{165C4282-A12E-4555-906F-0B638E4ADB8C}" dt="2024-03-25T18:28:05.027" v="4409" actId="14429"/>
            <ac:spMkLst>
              <pc:docMk/>
              <pc:sldMasterMk cId="3486014214" sldId="2147483648"/>
              <pc:sldLayoutMk cId="3007481897" sldId="2147483650"/>
              <ac:spMk id="7" creationId="{F0CC6941-26F9-CF73-271D-45264C77AF91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8:17:01.131" v="4296" actId="20577"/>
            <ac:spMkLst>
              <pc:docMk/>
              <pc:sldMasterMk cId="3486014214" sldId="2147483648"/>
              <pc:sldLayoutMk cId="3007481897" sldId="2147483650"/>
              <ac:spMk id="8" creationId="{93FF27BB-D05C-E0C2-E7AD-E85D4DC27BB7}"/>
            </ac:spMkLst>
          </pc:spChg>
          <pc:spChg chg="add del mod ord modVis">
            <ac:chgData name="CROWDER, JANICE M CTR USAF AETC AFCLC/AFCLC" userId="eee84b48-78ce-4130-bc16-9e0e770a6222" providerId="ADAL" clId="{165C4282-A12E-4555-906F-0B638E4ADB8C}" dt="2024-03-25T18:28:06.121" v="4411" actId="14429"/>
            <ac:spMkLst>
              <pc:docMk/>
              <pc:sldMasterMk cId="3486014214" sldId="2147483648"/>
              <pc:sldLayoutMk cId="3007481897" sldId="2147483650"/>
              <ac:spMk id="9" creationId="{69923723-BF33-B1A3-E3DA-B1CD3CA8467E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6:57:01.577" v="152"/>
            <ac:spMkLst>
              <pc:docMk/>
              <pc:sldMasterMk cId="3486014214" sldId="2147483648"/>
              <pc:sldLayoutMk cId="3007481897" sldId="2147483650"/>
              <ac:spMk id="9" creationId="{C775D057-4D4A-C3A2-8631-3290AD3D00EF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13:02.337" v="4252"/>
            <ac:spMkLst>
              <pc:docMk/>
              <pc:sldMasterMk cId="3486014214" sldId="2147483648"/>
              <pc:sldLayoutMk cId="3007481897" sldId="2147483650"/>
              <ac:spMk id="10" creationId="{57591106-1CEF-B24F-D039-894C6241A617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6:57:01.577" v="152"/>
            <ac:spMkLst>
              <pc:docMk/>
              <pc:sldMasterMk cId="3486014214" sldId="2147483648"/>
              <pc:sldLayoutMk cId="3007481897" sldId="2147483650"/>
              <ac:spMk id="10" creationId="{CA41C269-E9E6-CF99-3563-CFAF1023C32D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6:51:06.862" v="20" actId="11529"/>
            <ac:spMkLst>
              <pc:docMk/>
              <pc:sldMasterMk cId="3486014214" sldId="2147483648"/>
              <pc:sldLayoutMk cId="3007481897" sldId="2147483650"/>
              <ac:spMk id="11" creationId="{11F828AB-564E-BC18-9419-40270C265346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13:36.928" v="4258"/>
            <ac:spMkLst>
              <pc:docMk/>
              <pc:sldMasterMk cId="3486014214" sldId="2147483648"/>
              <pc:sldLayoutMk cId="3007481897" sldId="2147483650"/>
              <ac:spMk id="11" creationId="{61796C38-0380-878A-2EFB-7044035F63D0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02:05.402" v="273" actId="478"/>
            <ac:spMkLst>
              <pc:docMk/>
              <pc:sldMasterMk cId="3486014214" sldId="2147483648"/>
              <pc:sldLayoutMk cId="3007481897" sldId="2147483650"/>
              <ac:spMk id="12" creationId="{BE66B1A2-0733-CBF9-8106-1A7E186CB18D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14:14.759" v="4267"/>
            <ac:spMkLst>
              <pc:docMk/>
              <pc:sldMasterMk cId="3486014214" sldId="2147483648"/>
              <pc:sldLayoutMk cId="3007481897" sldId="2147483650"/>
              <ac:spMk id="12" creationId="{E95A18D8-945C-3A6C-B8DD-670C845624DD}"/>
            </ac:spMkLst>
          </pc:spChg>
          <pc:spChg chg="mod modVis">
            <ac:chgData name="CROWDER, JANICE M CTR USAF AETC AFCLC/AFCLC" userId="eee84b48-78ce-4130-bc16-9e0e770a6222" providerId="ADAL" clId="{165C4282-A12E-4555-906F-0B638E4ADB8C}" dt="2024-03-25T18:28:03.364" v="4407" actId="14429"/>
            <ac:spMkLst>
              <pc:docMk/>
              <pc:sldMasterMk cId="3486014214" sldId="2147483648"/>
              <pc:sldLayoutMk cId="3007481897" sldId="2147483650"/>
              <ac:spMk id="13" creationId="{7FD2863B-C6E9-D787-73A9-C6FB05AFBF21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6:53:28.363" v="103" actId="478"/>
            <ac:spMkLst>
              <pc:docMk/>
              <pc:sldMasterMk cId="3486014214" sldId="2147483648"/>
              <pc:sldLayoutMk cId="3007481897" sldId="2147483650"/>
              <ac:spMk id="13" creationId="{932B5814-D7EB-29D5-5E70-A6FE0030B193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8:16:36.668" v="4281"/>
            <ac:spMkLst>
              <pc:docMk/>
              <pc:sldMasterMk cId="3486014214" sldId="2147483648"/>
              <pc:sldLayoutMk cId="3007481897" sldId="2147483650"/>
              <ac:spMk id="14" creationId="{499E8CE5-DAF9-7DC3-8933-9EC5C3D78489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6:56:44.875" v="147"/>
            <ac:spMkLst>
              <pc:docMk/>
              <pc:sldMasterMk cId="3486014214" sldId="2147483648"/>
              <pc:sldLayoutMk cId="3007481897" sldId="2147483650"/>
              <ac:spMk id="14" creationId="{874CD840-2E66-F041-1451-BF073EAB957B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8:14:40.537" v="4270"/>
            <ac:spMkLst>
              <pc:docMk/>
              <pc:sldMasterMk cId="3486014214" sldId="2147483648"/>
              <pc:sldLayoutMk cId="3007481897" sldId="2147483650"/>
              <ac:spMk id="15" creationId="{BC098854-DAE1-A9E3-BF55-C8F3812C3147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14:40.537" v="4270"/>
            <ac:spMkLst>
              <pc:docMk/>
              <pc:sldMasterMk cId="3486014214" sldId="2147483648"/>
              <pc:sldLayoutMk cId="3007481897" sldId="2147483650"/>
              <ac:spMk id="16" creationId="{67AF2866-C7F5-91CA-3291-ABB925649E59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16:36.668" v="4281"/>
            <ac:spMkLst>
              <pc:docMk/>
              <pc:sldMasterMk cId="3486014214" sldId="2147483648"/>
              <pc:sldLayoutMk cId="3007481897" sldId="2147483650"/>
              <ac:spMk id="17" creationId="{BE1E008D-7BBC-51F6-454F-7E9E8D31E8BA}"/>
            </ac:spMkLst>
          </pc:spChg>
          <pc:spChg chg="del mod">
            <ac:chgData name="CROWDER, JANICE M CTR USAF AETC AFCLC/AFCLC" userId="eee84b48-78ce-4130-bc16-9e0e770a6222" providerId="ADAL" clId="{165C4282-A12E-4555-906F-0B638E4ADB8C}" dt="2024-03-25T18:16:39.920" v="4282" actId="478"/>
            <ac:spMkLst>
              <pc:docMk/>
              <pc:sldMasterMk cId="3486014214" sldId="2147483648"/>
              <pc:sldLayoutMk cId="3007481897" sldId="2147483650"/>
              <ac:spMk id="18" creationId="{40D92530-4C40-6C2B-A5F3-C540458DDCCF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7:02:10.356" v="274" actId="11529"/>
            <ac:spMkLst>
              <pc:docMk/>
              <pc:sldMasterMk cId="3486014214" sldId="2147483648"/>
              <pc:sldLayoutMk cId="3007481897" sldId="2147483650"/>
              <ac:spMk id="19" creationId="{24ADCB88-15BE-D004-AF8A-3BFD2191288D}"/>
            </ac:spMkLst>
          </pc:spChg>
          <pc:spChg chg="del mod">
            <ac:chgData name="CROWDER, JANICE M CTR USAF AETC AFCLC/AFCLC" userId="eee84b48-78ce-4130-bc16-9e0e770a6222" providerId="ADAL" clId="{165C4282-A12E-4555-906F-0B638E4ADB8C}" dt="2024-03-25T18:16:41.954" v="4284" actId="478"/>
            <ac:spMkLst>
              <pc:docMk/>
              <pc:sldMasterMk cId="3486014214" sldId="2147483648"/>
              <pc:sldLayoutMk cId="3007481897" sldId="2147483650"/>
              <ac:spMk id="19" creationId="{E0991C50-B406-A015-262E-C172A65BA394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11:44.533" v="4242" actId="478"/>
            <ac:spMkLst>
              <pc:docMk/>
              <pc:sldMasterMk cId="3486014214" sldId="2147483648"/>
              <pc:sldLayoutMk cId="3007481897" sldId="2147483650"/>
              <ac:spMk id="20" creationId="{C2EB9B25-A89B-AE9E-5939-B93487A02F22}"/>
            </ac:spMkLst>
          </pc:spChg>
          <pc:spChg chg="del mod ord">
            <ac:chgData name="CROWDER, JANICE M CTR USAF AETC AFCLC/AFCLC" userId="eee84b48-78ce-4130-bc16-9e0e770a6222" providerId="ADAL" clId="{165C4282-A12E-4555-906F-0B638E4ADB8C}" dt="2024-03-25T18:18:56.999" v="4341" actId="478"/>
            <ac:spMkLst>
              <pc:docMk/>
              <pc:sldMasterMk cId="3486014214" sldId="2147483648"/>
              <pc:sldLayoutMk cId="3007481897" sldId="2147483650"/>
              <ac:spMk id="21" creationId="{810D197F-D893-6E27-72B3-FBF22F1E13D4}"/>
            </ac:spMkLst>
          </pc:spChg>
          <pc:spChg chg="del mod">
            <ac:chgData name="CROWDER, JANICE M CTR USAF AETC AFCLC/AFCLC" userId="eee84b48-78ce-4130-bc16-9e0e770a6222" providerId="ADAL" clId="{165C4282-A12E-4555-906F-0B638E4ADB8C}" dt="2024-03-25T18:16:41.218" v="4283" actId="478"/>
            <ac:spMkLst>
              <pc:docMk/>
              <pc:sldMasterMk cId="3486014214" sldId="2147483648"/>
              <pc:sldLayoutMk cId="3007481897" sldId="2147483650"/>
              <ac:spMk id="22" creationId="{880001AC-F405-5CE4-BE2C-89C7C22C0151}"/>
            </ac:spMkLst>
          </pc:spChg>
          <pc:spChg chg="del mod">
            <ac:chgData name="CROWDER, JANICE M CTR USAF AETC AFCLC/AFCLC" userId="eee84b48-78ce-4130-bc16-9e0e770a6222" providerId="ADAL" clId="{165C4282-A12E-4555-906F-0B638E4ADB8C}" dt="2024-03-25T18:27:57.996" v="4403" actId="478"/>
            <ac:spMkLst>
              <pc:docMk/>
              <pc:sldMasterMk cId="3486014214" sldId="2147483648"/>
              <pc:sldLayoutMk cId="3007481897" sldId="2147483650"/>
              <ac:spMk id="23" creationId="{255EFF94-BF0E-AD19-389E-1E3B181BCD04}"/>
            </ac:spMkLst>
          </pc:spChg>
          <pc:picChg chg="add mod modVis">
            <ac:chgData name="CROWDER, JANICE M CTR USAF AETC AFCLC/AFCLC" userId="eee84b48-78ce-4130-bc16-9e0e770a6222" providerId="ADAL" clId="{165C4282-A12E-4555-906F-0B638E4ADB8C}" dt="2024-03-25T18:28:02.181" v="4405" actId="14429"/>
            <ac:picMkLst>
              <pc:docMk/>
              <pc:sldMasterMk cId="3486014214" sldId="2147483648"/>
              <pc:sldLayoutMk cId="3007481897" sldId="2147483650"/>
              <ac:picMk id="3" creationId="{327C1974-E37C-9CD6-C027-EB81BDB018BC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6:58:24.187" v="159" actId="21"/>
            <ac:picMkLst>
              <pc:docMk/>
              <pc:sldMasterMk cId="3486014214" sldId="2147483648"/>
              <pc:sldLayoutMk cId="3007481897" sldId="2147483650"/>
              <ac:picMk id="18" creationId="{670579A7-D709-4013-3248-D176903A798D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5:45.746" v="3959" actId="478"/>
            <ac:picMkLst>
              <pc:docMk/>
              <pc:sldMasterMk cId="3486014214" sldId="2147483648"/>
              <pc:sldLayoutMk cId="3007481897" sldId="2147483650"/>
              <ac:picMk id="21" creationId="{12850C79-7739-07B7-1256-F9C8678CC3ED}"/>
            </ac:picMkLst>
          </pc:picChg>
        </pc:sldLayoutChg>
        <pc:sldLayoutChg chg="addSp delSp modSp mod">
          <pc:chgData name="CROWDER, JANICE M CTR USAF AETC AFCLC/AFCLC" userId="eee84b48-78ce-4130-bc16-9e0e770a6222" providerId="ADAL" clId="{165C4282-A12E-4555-906F-0B638E4ADB8C}" dt="2024-03-25T17:46:06.095" v="3963"/>
          <pc:sldLayoutMkLst>
            <pc:docMk/>
            <pc:sldMasterMk cId="3486014214" sldId="2147483648"/>
            <pc:sldLayoutMk cId="3168060990" sldId="2147483651"/>
          </pc:sldLayoutMkLst>
          <pc:spChg chg="del">
            <ac:chgData name="CROWDER, JANICE M CTR USAF AETC AFCLC/AFCLC" userId="eee84b48-78ce-4130-bc16-9e0e770a6222" providerId="ADAL" clId="{165C4282-A12E-4555-906F-0B638E4ADB8C}" dt="2024-03-19T16:58:34.221" v="162" actId="478"/>
            <ac:spMkLst>
              <pc:docMk/>
              <pc:sldMasterMk cId="3486014214" sldId="2147483648"/>
              <pc:sldLayoutMk cId="3168060990" sldId="2147483651"/>
              <ac:spMk id="2" creationId="{C7DF6CE7-DAA0-39CF-0F88-C9E72F86F6EB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8:34.221" v="162" actId="478"/>
            <ac:spMkLst>
              <pc:docMk/>
              <pc:sldMasterMk cId="3486014214" sldId="2147483648"/>
              <pc:sldLayoutMk cId="3168060990" sldId="2147483651"/>
              <ac:spMk id="3" creationId="{DB09208D-32EA-8088-5BB2-59F2861EAF79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8:34.221" v="162" actId="478"/>
            <ac:spMkLst>
              <pc:docMk/>
              <pc:sldMasterMk cId="3486014214" sldId="2147483648"/>
              <pc:sldLayoutMk cId="3168060990" sldId="2147483651"/>
              <ac:spMk id="4" creationId="{00024FAF-CE47-8B84-D65A-71CA9D7EA316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8:34.221" v="162" actId="478"/>
            <ac:spMkLst>
              <pc:docMk/>
              <pc:sldMasterMk cId="3486014214" sldId="2147483648"/>
              <pc:sldLayoutMk cId="3168060990" sldId="2147483651"/>
              <ac:spMk id="5" creationId="{E1B1FEFE-E379-8952-494E-C45E56B55606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6:58:34.221" v="162" actId="478"/>
            <ac:spMkLst>
              <pc:docMk/>
              <pc:sldMasterMk cId="3486014214" sldId="2147483648"/>
              <pc:sldLayoutMk cId="3168060990" sldId="2147483651"/>
              <ac:spMk id="6" creationId="{F9DC77C9-A4F6-9AFC-2EDD-0E65D3C76C28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6:53:25.839" v="102" actId="478"/>
            <ac:spMkLst>
              <pc:docMk/>
              <pc:sldMasterMk cId="3486014214" sldId="2147483648"/>
              <pc:sldLayoutMk cId="3168060990" sldId="2147483651"/>
              <ac:spMk id="7" creationId="{217F678A-C2E8-8633-4297-6AF8432B7406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00:42.091" v="268" actId="478"/>
            <ac:spMkLst>
              <pc:docMk/>
              <pc:sldMasterMk cId="3486014214" sldId="2147483648"/>
              <pc:sldLayoutMk cId="3168060990" sldId="2147483651"/>
              <ac:spMk id="9" creationId="{6506CBA3-D780-693B-D5EE-0D029A07A0B9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19T17:00:39.315" v="266" actId="478"/>
            <ac:spMkLst>
              <pc:docMk/>
              <pc:sldMasterMk cId="3486014214" sldId="2147483648"/>
              <pc:sldLayoutMk cId="3168060990" sldId="2147483651"/>
              <ac:spMk id="10" creationId="{D7FBC33D-98CF-CBDF-7682-B493EC6C5D01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7:01:52.914" v="270" actId="11529"/>
            <ac:spMkLst>
              <pc:docMk/>
              <pc:sldMasterMk cId="3486014214" sldId="2147483648"/>
              <pc:sldLayoutMk cId="3168060990" sldId="2147483651"/>
              <ac:spMk id="11" creationId="{202110EE-92FC-9B18-F718-B4432BA423AC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7:01:50.734" v="269" actId="11529"/>
            <ac:spMkLst>
              <pc:docMk/>
              <pc:sldMasterMk cId="3486014214" sldId="2147483648"/>
              <pc:sldLayoutMk cId="3168060990" sldId="2147483651"/>
              <ac:spMk id="12" creationId="{B7C59520-08E1-A823-BA52-5A6FBC156995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7:02:01.324" v="272" actId="11529"/>
            <ac:spMkLst>
              <pc:docMk/>
              <pc:sldMasterMk cId="3486014214" sldId="2147483648"/>
              <pc:sldLayoutMk cId="3168060990" sldId="2147483651"/>
              <ac:spMk id="13" creationId="{CA3B8810-0FD7-8B7C-E565-4A1CD957EF0B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7:01:57.289" v="271" actId="11529"/>
            <ac:spMkLst>
              <pc:docMk/>
              <pc:sldMasterMk cId="3486014214" sldId="2147483648"/>
              <pc:sldLayoutMk cId="3168060990" sldId="2147483651"/>
              <ac:spMk id="14" creationId="{C54AD3CB-B9E8-2854-6F7B-DA03898281B6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7:03:35.677" v="301" actId="2085"/>
            <ac:spMkLst>
              <pc:docMk/>
              <pc:sldMasterMk cId="3486014214" sldId="2147483648"/>
              <pc:sldLayoutMk cId="3168060990" sldId="2147483651"/>
              <ac:spMk id="15" creationId="{C4CA2FEC-25E6-7377-DF3B-BE88F2BEE05A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8:44:04.618" v="712" actId="12789"/>
            <ac:spMkLst>
              <pc:docMk/>
              <pc:sldMasterMk cId="3486014214" sldId="2147483648"/>
              <pc:sldLayoutMk cId="3168060990" sldId="2147483651"/>
              <ac:spMk id="16" creationId="{FAC395EA-11F9-09DC-816D-975F080BCFEE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0T15:16:42.334" v="3648"/>
            <ac:spMkLst>
              <pc:docMk/>
              <pc:sldMasterMk cId="3486014214" sldId="2147483648"/>
              <pc:sldLayoutMk cId="3168060990" sldId="2147483651"/>
              <ac:spMk id="17" creationId="{F607E884-58F1-A84C-276B-E4FA9090279F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7:09:11.521" v="357" actId="403"/>
            <ac:spMkLst>
              <pc:docMk/>
              <pc:sldMasterMk cId="3486014214" sldId="2147483648"/>
              <pc:sldLayoutMk cId="3168060990" sldId="2147483651"/>
              <ac:spMk id="19" creationId="{A1250C7A-4F2F-E790-3DCE-EE08B2A12B66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25T17:46:06.095" v="3963"/>
            <ac:picMkLst>
              <pc:docMk/>
              <pc:sldMasterMk cId="3486014214" sldId="2147483648"/>
              <pc:sldLayoutMk cId="3168060990" sldId="2147483651"/>
              <ac:picMk id="2" creationId="{DB5E7DF2-2CC3-865A-37B1-FC21BDF7AE51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7:00:40.216" v="267" actId="478"/>
            <ac:picMkLst>
              <pc:docMk/>
              <pc:sldMasterMk cId="3486014214" sldId="2147483648"/>
              <pc:sldLayoutMk cId="3168060990" sldId="2147483651"/>
              <ac:picMk id="8" creationId="{ED8D56CF-FCE7-5FC0-3E25-09AEFE067029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6:58:30.869" v="161" actId="478"/>
            <ac:picMkLst>
              <pc:docMk/>
              <pc:sldMasterMk cId="3486014214" sldId="2147483648"/>
              <pc:sldLayoutMk cId="3168060990" sldId="2147483651"/>
              <ac:picMk id="18" creationId="{670579A7-D709-4013-3248-D176903A798D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6:05.719" v="3962" actId="478"/>
            <ac:picMkLst>
              <pc:docMk/>
              <pc:sldMasterMk cId="3486014214" sldId="2147483648"/>
              <pc:sldLayoutMk cId="3168060990" sldId="2147483651"/>
              <ac:picMk id="20" creationId="{72F24B3F-F073-1170-AA65-7EAF3398E5D5}"/>
            </ac:picMkLst>
          </pc:picChg>
        </pc:sldLayoutChg>
        <pc:sldLayoutChg chg="addSp delSp modSp mod">
          <pc:chgData name="CROWDER, JANICE M CTR USAF AETC AFCLC/AFCLC" userId="eee84b48-78ce-4130-bc16-9e0e770a6222" providerId="ADAL" clId="{165C4282-A12E-4555-906F-0B638E4ADB8C}" dt="2024-03-25T17:46:36.362" v="3975" actId="1076"/>
          <pc:sldLayoutMkLst>
            <pc:docMk/>
            <pc:sldMasterMk cId="3486014214" sldId="2147483648"/>
            <pc:sldLayoutMk cId="823055763" sldId="2147483652"/>
          </pc:sldLayoutMkLst>
          <pc:spChg chg="mod">
            <ac:chgData name="CROWDER, JANICE M CTR USAF AETC AFCLC/AFCLC" userId="eee84b48-78ce-4130-bc16-9e0e770a6222" providerId="ADAL" clId="{165C4282-A12E-4555-906F-0B638E4ADB8C}" dt="2024-03-19T17:10:34.938" v="377" actId="207"/>
            <ac:spMkLst>
              <pc:docMk/>
              <pc:sldMasterMk cId="3486014214" sldId="2147483648"/>
              <pc:sldLayoutMk cId="823055763" sldId="2147483652"/>
              <ac:spMk id="2" creationId="{AEEBE4F7-BEC6-2EFA-F1B2-F0DB30DAD27D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0T15:18:52.379" v="3714" actId="15"/>
            <ac:spMkLst>
              <pc:docMk/>
              <pc:sldMasterMk cId="3486014214" sldId="2147483648"/>
              <pc:sldLayoutMk cId="823055763" sldId="2147483652"/>
              <ac:spMk id="3" creationId="{A61935D4-9317-4F36-185D-9CA60E010C61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0T15:18:56.528" v="3715"/>
            <ac:spMkLst>
              <pc:docMk/>
              <pc:sldMasterMk cId="3486014214" sldId="2147483648"/>
              <pc:sldLayoutMk cId="823055763" sldId="2147483652"/>
              <ac:spMk id="4" creationId="{010164C3-BEA4-82CA-3555-61BC8BDFA192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08:53.143" v="351" actId="478"/>
            <ac:spMkLst>
              <pc:docMk/>
              <pc:sldMasterMk cId="3486014214" sldId="2147483648"/>
              <pc:sldLayoutMk cId="823055763" sldId="2147483652"/>
              <ac:spMk id="5" creationId="{421ADC51-B529-0622-94F9-BB97D842AFB3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1T13:25:53.140" v="3852" actId="478"/>
            <ac:spMkLst>
              <pc:docMk/>
              <pc:sldMasterMk cId="3486014214" sldId="2147483648"/>
              <pc:sldLayoutMk cId="823055763" sldId="2147483652"/>
              <ac:spMk id="5" creationId="{A17B7501-86C7-D465-9366-0B129BAE77E7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08:53.143" v="351" actId="478"/>
            <ac:spMkLst>
              <pc:docMk/>
              <pc:sldMasterMk cId="3486014214" sldId="2147483648"/>
              <pc:sldLayoutMk cId="823055763" sldId="2147483652"/>
              <ac:spMk id="6" creationId="{0317BC39-B58B-27CB-0AED-10AF72F86C8C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08:53.143" v="351" actId="478"/>
            <ac:spMkLst>
              <pc:docMk/>
              <pc:sldMasterMk cId="3486014214" sldId="2147483648"/>
              <pc:sldLayoutMk cId="823055763" sldId="2147483652"/>
              <ac:spMk id="7" creationId="{A1E181F9-1B3F-40BD-6426-123AC58717A8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1T13:25:47.649" v="3850" actId="478"/>
            <ac:spMkLst>
              <pc:docMk/>
              <pc:sldMasterMk cId="3486014214" sldId="2147483648"/>
              <pc:sldLayoutMk cId="823055763" sldId="2147483652"/>
              <ac:spMk id="8" creationId="{5AF54400-0E57-0980-4E4C-872E5EE4A701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08:30.960" v="347" actId="478"/>
            <ac:spMkLst>
              <pc:docMk/>
              <pc:sldMasterMk cId="3486014214" sldId="2147483648"/>
              <pc:sldLayoutMk cId="823055763" sldId="2147483652"/>
              <ac:spMk id="9" creationId="{5B91E13C-0DE6-3BAE-7ECE-1317970B28AF}"/>
            </ac:spMkLst>
          </pc:spChg>
          <pc:spChg chg="add mod ord">
            <ac:chgData name="CROWDER, JANICE M CTR USAF AETC AFCLC/AFCLC" userId="eee84b48-78ce-4130-bc16-9e0e770a6222" providerId="ADAL" clId="{165C4282-A12E-4555-906F-0B638E4ADB8C}" dt="2024-03-21T13:25:50.943" v="3851" actId="14100"/>
            <ac:spMkLst>
              <pc:docMk/>
              <pc:sldMasterMk cId="3486014214" sldId="2147483648"/>
              <pc:sldLayoutMk cId="823055763" sldId="2147483652"/>
              <ac:spMk id="12" creationId="{EBF84BF4-14E1-E1D5-A22C-A343403E8032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25T17:46:36.362" v="3975" actId="1076"/>
            <ac:picMkLst>
              <pc:docMk/>
              <pc:sldMasterMk cId="3486014214" sldId="2147483648"/>
              <pc:sldLayoutMk cId="823055763" sldId="2147483652"/>
              <ac:picMk id="6" creationId="{AFA40809-97BA-30F7-EE12-66B46886E58B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6:28.292" v="3972" actId="478"/>
            <ac:picMkLst>
              <pc:docMk/>
              <pc:sldMasterMk cId="3486014214" sldId="2147483648"/>
              <pc:sldLayoutMk cId="823055763" sldId="2147483652"/>
              <ac:picMk id="7" creationId="{CD8E0D2A-5264-8A81-07BE-46F417F13784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8:50:17.204" v="739" actId="478"/>
            <ac:picMkLst>
              <pc:docMk/>
              <pc:sldMasterMk cId="3486014214" sldId="2147483648"/>
              <pc:sldLayoutMk cId="823055763" sldId="2147483652"/>
              <ac:picMk id="14" creationId="{1A468511-1EBC-3FA8-057A-2DD916CC1E7F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8:40:22.784" v="690" actId="478"/>
            <ac:picMkLst>
              <pc:docMk/>
              <pc:sldMasterMk cId="3486014214" sldId="2147483648"/>
              <pc:sldLayoutMk cId="823055763" sldId="2147483652"/>
              <ac:picMk id="15" creationId="{7619CF15-2ECA-9BB1-C755-82FC45B9F8B7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8:40:39.370" v="695" actId="478"/>
            <ac:picMkLst>
              <pc:docMk/>
              <pc:sldMasterMk cId="3486014214" sldId="2147483648"/>
              <pc:sldLayoutMk cId="823055763" sldId="2147483652"/>
              <ac:picMk id="16" creationId="{7CF24ED6-141A-2F0E-BC79-7F2D9ADC4050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6:32.567" v="3974" actId="478"/>
            <ac:picMkLst>
              <pc:docMk/>
              <pc:sldMasterMk cId="3486014214" sldId="2147483648"/>
              <pc:sldLayoutMk cId="823055763" sldId="2147483652"/>
              <ac:picMk id="17" creationId="{406A0567-6793-3A09-4AFD-ADF9726BCFC1}"/>
            </ac:picMkLst>
          </pc:picChg>
          <pc:cxnChg chg="add mod">
            <ac:chgData name="CROWDER, JANICE M CTR USAF AETC AFCLC/AFCLC" userId="eee84b48-78ce-4130-bc16-9e0e770a6222" providerId="ADAL" clId="{165C4282-A12E-4555-906F-0B638E4ADB8C}" dt="2024-03-19T17:11:03.520" v="379" actId="208"/>
            <ac:cxnSpMkLst>
              <pc:docMk/>
              <pc:sldMasterMk cId="3486014214" sldId="2147483648"/>
              <pc:sldLayoutMk cId="823055763" sldId="2147483652"/>
              <ac:cxnSpMk id="11" creationId="{11EF5F69-9C77-BCE2-C5E2-DA61E2E88D2C}"/>
            </ac:cxnSpMkLst>
          </pc:cxnChg>
        </pc:sldLayoutChg>
        <pc:sldLayoutChg chg="addSp delSp modSp mod">
          <pc:chgData name="CROWDER, JANICE M CTR USAF AETC AFCLC/AFCLC" userId="eee84b48-78ce-4130-bc16-9e0e770a6222" providerId="ADAL" clId="{165C4282-A12E-4555-906F-0B638E4ADB8C}" dt="2024-03-25T17:52:02.056" v="4189" actId="14861"/>
          <pc:sldLayoutMkLst>
            <pc:docMk/>
            <pc:sldMasterMk cId="3486014214" sldId="2147483648"/>
            <pc:sldLayoutMk cId="3001181375" sldId="2147483653"/>
          </pc:sldLayoutMkLst>
          <pc:spChg chg="del">
            <ac:chgData name="CROWDER, JANICE M CTR USAF AETC AFCLC/AFCLC" userId="eee84b48-78ce-4130-bc16-9e0e770a6222" providerId="ADAL" clId="{165C4282-A12E-4555-906F-0B638E4ADB8C}" dt="2024-03-19T17:37:21.425" v="577"/>
            <ac:spMkLst>
              <pc:docMk/>
              <pc:sldMasterMk cId="3486014214" sldId="2147483648"/>
              <pc:sldLayoutMk cId="3001181375" sldId="2147483653"/>
              <ac:spMk id="2" creationId="{EBD5428E-C106-A3D1-AB1B-FC71A8707709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7:52:02.056" v="4189" actId="14861"/>
            <ac:spMkLst>
              <pc:docMk/>
              <pc:sldMasterMk cId="3486014214" sldId="2147483648"/>
              <pc:sldLayoutMk cId="3001181375" sldId="2147483653"/>
              <ac:spMk id="3" creationId="{A42C0A2A-1953-A9E4-81EE-ACEDE89B4CCC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8:33.342" v="593" actId="478"/>
            <ac:spMkLst>
              <pc:docMk/>
              <pc:sldMasterMk cId="3486014214" sldId="2147483648"/>
              <pc:sldLayoutMk cId="3001181375" sldId="2147483653"/>
              <ac:spMk id="3" creationId="{A4416A09-2AEA-A10A-2CAF-05316EA20945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8:30.915" v="592" actId="478"/>
            <ac:spMkLst>
              <pc:docMk/>
              <pc:sldMasterMk cId="3486014214" sldId="2147483648"/>
              <pc:sldLayoutMk cId="3001181375" sldId="2147483653"/>
              <ac:spMk id="4" creationId="{5434A187-72FF-9973-0D27-CDB9D619C67D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8:45.902" v="597" actId="478"/>
            <ac:spMkLst>
              <pc:docMk/>
              <pc:sldMasterMk cId="3486014214" sldId="2147483648"/>
              <pc:sldLayoutMk cId="3001181375" sldId="2147483653"/>
              <ac:spMk id="5" creationId="{4A043821-A3A0-4944-3A82-1998AA29C71B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8:44.428" v="596" actId="478"/>
            <ac:spMkLst>
              <pc:docMk/>
              <pc:sldMasterMk cId="3486014214" sldId="2147483648"/>
              <pc:sldLayoutMk cId="3001181375" sldId="2147483653"/>
              <ac:spMk id="6" creationId="{BB6418DD-6AE9-5483-E91F-B8B0AF312CDD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2:48.673" v="513" actId="478"/>
            <ac:spMkLst>
              <pc:docMk/>
              <pc:sldMasterMk cId="3486014214" sldId="2147483648"/>
              <pc:sldLayoutMk cId="3001181375" sldId="2147483653"/>
              <ac:spMk id="7" creationId="{87E3135F-B346-4BC1-E898-E60653E7B542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2:48.673" v="513" actId="478"/>
            <ac:spMkLst>
              <pc:docMk/>
              <pc:sldMasterMk cId="3486014214" sldId="2147483648"/>
              <pc:sldLayoutMk cId="3001181375" sldId="2147483653"/>
              <ac:spMk id="8" creationId="{B81A8E27-E83B-D9FF-CDF9-E86CD813DB8B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2:48.673" v="513" actId="478"/>
            <ac:spMkLst>
              <pc:docMk/>
              <pc:sldMasterMk cId="3486014214" sldId="2147483648"/>
              <pc:sldLayoutMk cId="3001181375" sldId="2147483653"/>
              <ac:spMk id="9" creationId="{930E4547-A7D9-6D8B-C7C7-F46B4C79284F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32:35.149" v="500" actId="478"/>
            <ac:spMkLst>
              <pc:docMk/>
              <pc:sldMasterMk cId="3486014214" sldId="2147483648"/>
              <pc:sldLayoutMk cId="3001181375" sldId="2147483653"/>
              <ac:spMk id="10" creationId="{7D0C4DFB-966B-0F9F-0495-CB2A21E1C5FE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7:50:26.648" v="4152" actId="478"/>
            <ac:spMkLst>
              <pc:docMk/>
              <pc:sldMasterMk cId="3486014214" sldId="2147483648"/>
              <pc:sldLayoutMk cId="3001181375" sldId="2147483653"/>
              <ac:spMk id="11" creationId="{ED8E1FD9-22A0-AF52-9E9A-BFC51F900D0E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37:38.961" v="585" actId="478"/>
            <ac:spMkLst>
              <pc:docMk/>
              <pc:sldMasterMk cId="3486014214" sldId="2147483648"/>
              <pc:sldLayoutMk cId="3001181375" sldId="2147483653"/>
              <ac:spMk id="12" creationId="{01F1A338-D5D6-4396-4BA7-0460C221E4BB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7:27:59.074" v="3871" actId="12789"/>
            <ac:spMkLst>
              <pc:docMk/>
              <pc:sldMasterMk cId="3486014214" sldId="2147483648"/>
              <pc:sldLayoutMk cId="3001181375" sldId="2147483653"/>
              <ac:spMk id="13" creationId="{A574C3D2-025A-57EC-FFB4-CD20C97ACC17}"/>
            </ac:spMkLst>
          </pc:spChg>
          <pc:spChg chg="add mod ord">
            <ac:chgData name="CROWDER, JANICE M CTR USAF AETC AFCLC/AFCLC" userId="eee84b48-78ce-4130-bc16-9e0e770a6222" providerId="ADAL" clId="{165C4282-A12E-4555-906F-0B638E4ADB8C}" dt="2024-03-25T17:50:20.464" v="4150" actId="170"/>
            <ac:spMkLst>
              <pc:docMk/>
              <pc:sldMasterMk cId="3486014214" sldId="2147483648"/>
              <pc:sldLayoutMk cId="3001181375" sldId="2147483653"/>
              <ac:spMk id="14" creationId="{BDFEF616-2974-A1F0-E26C-67BD463CF3D0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7:49:54.712" v="4144" actId="478"/>
            <ac:spMkLst>
              <pc:docMk/>
              <pc:sldMasterMk cId="3486014214" sldId="2147483648"/>
              <pc:sldLayoutMk cId="3001181375" sldId="2147483653"/>
              <ac:spMk id="15" creationId="{1EBD0F5D-16F7-0787-35C9-C857BC59F3C5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7:39:21.064" v="600" actId="478"/>
            <ac:spMkLst>
              <pc:docMk/>
              <pc:sldMasterMk cId="3486014214" sldId="2147483648"/>
              <pc:sldLayoutMk cId="3001181375" sldId="2147483653"/>
              <ac:spMk id="16" creationId="{7E48590F-5B66-4707-F2B6-D35B62ABBCDF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25T17:46:39.182" v="3976"/>
            <ac:picMkLst>
              <pc:docMk/>
              <pc:sldMasterMk cId="3486014214" sldId="2147483648"/>
              <pc:sldLayoutMk cId="3001181375" sldId="2147483653"/>
              <ac:picMk id="2" creationId="{2B042447-1C56-8CE8-E7DE-73681F4DC834}"/>
            </ac:picMkLst>
          </pc:picChg>
          <pc:picChg chg="add del mod ord">
            <ac:chgData name="CROWDER, JANICE M CTR USAF AETC AFCLC/AFCLC" userId="eee84b48-78ce-4130-bc16-9e0e770a6222" providerId="ADAL" clId="{165C4282-A12E-4555-906F-0B638E4ADB8C}" dt="2024-03-19T18:41:33.599" v="708" actId="478"/>
            <ac:picMkLst>
              <pc:docMk/>
              <pc:sldMasterMk cId="3486014214" sldId="2147483648"/>
              <pc:sldLayoutMk cId="3001181375" sldId="2147483653"/>
              <ac:picMk id="17" creationId="{FD654C01-973F-3158-D0F9-D279C144AD4A}"/>
            </ac:picMkLst>
          </pc:picChg>
        </pc:sldLayoutChg>
        <pc:sldLayoutChg chg="addSp delSp modSp mod">
          <pc:chgData name="CROWDER, JANICE M CTR USAF AETC AFCLC/AFCLC" userId="eee84b48-78ce-4130-bc16-9e0e770a6222" providerId="ADAL" clId="{165C4282-A12E-4555-906F-0B638E4ADB8C}" dt="2024-03-25T17:46:46.226" v="3977"/>
          <pc:sldLayoutMkLst>
            <pc:docMk/>
            <pc:sldMasterMk cId="3486014214" sldId="2147483648"/>
            <pc:sldLayoutMk cId="3495702479" sldId="2147483654"/>
          </pc:sldLayoutMkLst>
          <pc:spChg chg="mod">
            <ac:chgData name="CROWDER, JANICE M CTR USAF AETC AFCLC/AFCLC" userId="eee84b48-78ce-4130-bc16-9e0e770a6222" providerId="ADAL" clId="{165C4282-A12E-4555-906F-0B638E4ADB8C}" dt="2024-03-19T17:30:50.723" v="468" actId="207"/>
            <ac:spMkLst>
              <pc:docMk/>
              <pc:sldMasterMk cId="3486014214" sldId="2147483648"/>
              <pc:sldLayoutMk cId="3495702479" sldId="2147483654"/>
              <ac:spMk id="2" creationId="{EF81A461-3576-AB82-9DF6-5DC4C7139CB8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7:29:47.220" v="3935"/>
            <ac:spMkLst>
              <pc:docMk/>
              <pc:sldMasterMk cId="3486014214" sldId="2147483648"/>
              <pc:sldLayoutMk cId="3495702479" sldId="2147483654"/>
              <ac:spMk id="3" creationId="{15FD62FF-87EF-CDDE-1107-E5050EE79CFE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1:01.078" v="469" actId="478"/>
            <ac:spMkLst>
              <pc:docMk/>
              <pc:sldMasterMk cId="3486014214" sldId="2147483648"/>
              <pc:sldLayoutMk cId="3495702479" sldId="2147483654"/>
              <ac:spMk id="3" creationId="{293FBE92-BE76-5965-C015-05B72035D09E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7:29:47.220" v="3935"/>
            <ac:spMkLst>
              <pc:docMk/>
              <pc:sldMasterMk cId="3486014214" sldId="2147483648"/>
              <pc:sldLayoutMk cId="3495702479" sldId="2147483654"/>
              <ac:spMk id="4" creationId="{C5D0B082-2131-0C6E-2C81-05FE4909CC31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1:01.078" v="469" actId="478"/>
            <ac:spMkLst>
              <pc:docMk/>
              <pc:sldMasterMk cId="3486014214" sldId="2147483648"/>
              <pc:sldLayoutMk cId="3495702479" sldId="2147483654"/>
              <ac:spMk id="4" creationId="{F7AC197D-93B1-1BC5-C59A-AB1F325234AA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7:31:01.078" v="469" actId="478"/>
            <ac:spMkLst>
              <pc:docMk/>
              <pc:sldMasterMk cId="3486014214" sldId="2147483648"/>
              <pc:sldLayoutMk cId="3495702479" sldId="2147483654"/>
              <ac:spMk id="5" creationId="{2DC5F9E7-E789-CF01-828B-56CD3B1EDD52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7:29:47.220" v="3935"/>
            <ac:spMkLst>
              <pc:docMk/>
              <pc:sldMasterMk cId="3486014214" sldId="2147483648"/>
              <pc:sldLayoutMk cId="3495702479" sldId="2147483654"/>
              <ac:spMk id="6" creationId="{19B1C725-829D-19F1-EAD2-2E81A781664F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0T15:19:15.371" v="3720" actId="404"/>
            <ac:spMkLst>
              <pc:docMk/>
              <pc:sldMasterMk cId="3486014214" sldId="2147483648"/>
              <pc:sldLayoutMk cId="3495702479" sldId="2147483654"/>
              <ac:spMk id="7" creationId="{D022483C-87B7-F50B-3ADA-71B36D25BDE3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25T17:46:46.226" v="3977"/>
            <ac:picMkLst>
              <pc:docMk/>
              <pc:sldMasterMk cId="3486014214" sldId="2147483648"/>
              <pc:sldLayoutMk cId="3495702479" sldId="2147483654"/>
              <ac:picMk id="5" creationId="{2B119991-5750-7E86-BF16-C31EAEB0C085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19T18:50:32.753" v="741" actId="478"/>
            <ac:picMkLst>
              <pc:docMk/>
              <pc:sldMasterMk cId="3486014214" sldId="2147483648"/>
              <pc:sldLayoutMk cId="3495702479" sldId="2147483654"/>
              <ac:picMk id="8" creationId="{68B2321C-AD66-6591-9945-5FE0E88B43FD}"/>
            </ac:picMkLst>
          </pc:picChg>
          <pc:picChg chg="add mod">
            <ac:chgData name="CROWDER, JANICE M CTR USAF AETC AFCLC/AFCLC" userId="eee84b48-78ce-4130-bc16-9e0e770a6222" providerId="ADAL" clId="{165C4282-A12E-4555-906F-0B638E4ADB8C}" dt="2024-03-19T18:50:33.158" v="742"/>
            <ac:picMkLst>
              <pc:docMk/>
              <pc:sldMasterMk cId="3486014214" sldId="2147483648"/>
              <pc:sldLayoutMk cId="3495702479" sldId="2147483654"/>
              <ac:picMk id="9" creationId="{B8D44B4D-AC3A-08FE-0A21-691528E62255}"/>
            </ac:picMkLst>
          </pc:picChg>
        </pc:sldLayoutChg>
        <pc:sldLayoutChg chg="addSp delSp modSp mod">
          <pc:chgData name="CROWDER, JANICE M CTR USAF AETC AFCLC/AFCLC" userId="eee84b48-78ce-4130-bc16-9e0e770a6222" providerId="ADAL" clId="{165C4282-A12E-4555-906F-0B638E4ADB8C}" dt="2024-03-25T17:52:17.214" v="4214" actId="14861"/>
          <pc:sldLayoutMkLst>
            <pc:docMk/>
            <pc:sldMasterMk cId="3486014214" sldId="2147483648"/>
            <pc:sldLayoutMk cId="2435572978" sldId="2147483655"/>
          </pc:sldLayoutMkLst>
          <pc:spChg chg="del">
            <ac:chgData name="CROWDER, JANICE M CTR USAF AETC AFCLC/AFCLC" userId="eee84b48-78ce-4130-bc16-9e0e770a6222" providerId="ADAL" clId="{165C4282-A12E-4555-906F-0B638E4ADB8C}" dt="2024-03-19T18:27:52.839" v="603" actId="478"/>
            <ac:spMkLst>
              <pc:docMk/>
              <pc:sldMasterMk cId="3486014214" sldId="2147483648"/>
              <pc:sldLayoutMk cId="2435572978" sldId="2147483655"/>
              <ac:spMk id="2" creationId="{F7C52353-5714-CECD-C350-65BFD2C955ED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8:27:52.839" v="603" actId="478"/>
            <ac:spMkLst>
              <pc:docMk/>
              <pc:sldMasterMk cId="3486014214" sldId="2147483648"/>
              <pc:sldLayoutMk cId="2435572978" sldId="2147483655"/>
              <ac:spMk id="3" creationId="{00528952-8FB3-397B-62BD-4982B308D05F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19T18:27:52.839" v="603" actId="478"/>
            <ac:spMkLst>
              <pc:docMk/>
              <pc:sldMasterMk cId="3486014214" sldId="2147483648"/>
              <pc:sldLayoutMk cId="2435572978" sldId="2147483655"/>
              <ac:spMk id="4" creationId="{13ED12CE-809D-A1DD-6D12-4D1C1108150E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7:52:17.214" v="4214" actId="14861"/>
            <ac:spMkLst>
              <pc:docMk/>
              <pc:sldMasterMk cId="3486014214" sldId="2147483648"/>
              <pc:sldLayoutMk cId="2435572978" sldId="2147483655"/>
              <ac:spMk id="5" creationId="{1EE02AA1-7C15-A4A9-64A9-B9A1AB0B1FC4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8:28:54.283" v="611" actId="207"/>
            <ac:spMkLst>
              <pc:docMk/>
              <pc:sldMasterMk cId="3486014214" sldId="2147483648"/>
              <pc:sldLayoutMk cId="2435572978" sldId="2147483655"/>
              <ac:spMk id="6" creationId="{9DF83634-EFBF-E333-FAAC-9F558BEA28D7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8:31:11.105" v="635" actId="2085"/>
            <ac:spMkLst>
              <pc:docMk/>
              <pc:sldMasterMk cId="3486014214" sldId="2147483648"/>
              <pc:sldLayoutMk cId="2435572978" sldId="2147483655"/>
              <ac:spMk id="7" creationId="{68FDE2D8-5847-736C-CACC-4CB54B9EDFA8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8:31:17.364" v="637" actId="2085"/>
            <ac:spMkLst>
              <pc:docMk/>
              <pc:sldMasterMk cId="3486014214" sldId="2147483648"/>
              <pc:sldLayoutMk cId="2435572978" sldId="2147483655"/>
              <ac:spMk id="8" creationId="{63E8BFE9-F0E6-EFCB-1759-8093182B6731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19T18:31:22.572" v="639" actId="2085"/>
            <ac:spMkLst>
              <pc:docMk/>
              <pc:sldMasterMk cId="3486014214" sldId="2147483648"/>
              <pc:sldLayoutMk cId="2435572978" sldId="2147483655"/>
              <ac:spMk id="9" creationId="{101D416E-64DE-BB9F-480D-E2F07482DF9D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19T18:31:43.743" v="643"/>
            <ac:spMkLst>
              <pc:docMk/>
              <pc:sldMasterMk cId="3486014214" sldId="2147483648"/>
              <pc:sldLayoutMk cId="2435572978" sldId="2147483655"/>
              <ac:spMk id="10" creationId="{830215DA-893A-6459-0DF5-A826688448CA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8:31:54.822" v="644" actId="11529"/>
            <ac:spMkLst>
              <pc:docMk/>
              <pc:sldMasterMk cId="3486014214" sldId="2147483648"/>
              <pc:sldLayoutMk cId="2435572978" sldId="2147483655"/>
              <ac:spMk id="11" creationId="{81C6C7AE-E63F-8ED9-3814-191B220BADAC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0T15:19:46.732" v="3724" actId="404"/>
            <ac:spMkLst>
              <pc:docMk/>
              <pc:sldMasterMk cId="3486014214" sldId="2147483648"/>
              <pc:sldLayoutMk cId="2435572978" sldId="2147483655"/>
              <ac:spMk id="12" creationId="{F27779CF-3489-4734-C5AF-093A6121B630}"/>
            </ac:spMkLst>
          </pc:spChg>
          <pc:picChg chg="add del mod">
            <ac:chgData name="CROWDER, JANICE M CTR USAF AETC AFCLC/AFCLC" userId="eee84b48-78ce-4130-bc16-9e0e770a6222" providerId="ADAL" clId="{165C4282-A12E-4555-906F-0B638E4ADB8C}" dt="2024-03-25T17:47:02.672" v="3981" actId="478"/>
            <ac:picMkLst>
              <pc:docMk/>
              <pc:sldMasterMk cId="3486014214" sldId="2147483648"/>
              <pc:sldLayoutMk cId="2435572978" sldId="2147483655"/>
              <ac:picMk id="2" creationId="{F621B1A0-F263-C281-B564-E16C9A16E0B2}"/>
            </ac:picMkLst>
          </pc:picChg>
          <pc:picChg chg="add mod">
            <ac:chgData name="CROWDER, JANICE M CTR USAF AETC AFCLC/AFCLC" userId="eee84b48-78ce-4130-bc16-9e0e770a6222" providerId="ADAL" clId="{165C4282-A12E-4555-906F-0B638E4ADB8C}" dt="2024-03-25T17:47:04.451" v="3983"/>
            <ac:picMkLst>
              <pc:docMk/>
              <pc:sldMasterMk cId="3486014214" sldId="2147483648"/>
              <pc:sldLayoutMk cId="2435572978" sldId="2147483655"/>
              <ac:picMk id="3" creationId="{346C58A5-B12C-0C0E-C99F-A56E2043CCE3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7:03.396" v="3982" actId="478"/>
            <ac:picMkLst>
              <pc:docMk/>
              <pc:sldMasterMk cId="3486014214" sldId="2147483648"/>
              <pc:sldLayoutMk cId="2435572978" sldId="2147483655"/>
              <ac:picMk id="13" creationId="{53371505-359F-A7DC-D50C-F1F40C265A70}"/>
            </ac:picMkLst>
          </pc:picChg>
        </pc:sldLayoutChg>
        <pc:sldLayoutChg chg="addSp delSp modSp add del mod modTransition">
          <pc:chgData name="CROWDER, JANICE M CTR USAF AETC AFCLC/AFCLC" userId="eee84b48-78ce-4130-bc16-9e0e770a6222" providerId="ADAL" clId="{165C4282-A12E-4555-906F-0B638E4ADB8C}" dt="2024-03-19T17:12:31.138" v="385" actId="2696"/>
          <pc:sldLayoutMkLst>
            <pc:docMk/>
            <pc:sldMasterMk cId="3486014214" sldId="2147483648"/>
            <pc:sldLayoutMk cId="1614930307" sldId="2147483660"/>
          </pc:sldLayoutMkLst>
          <pc:spChg chg="mod">
            <ac:chgData name="CROWDER, JANICE M CTR USAF AETC AFCLC/AFCLC" userId="eee84b48-78ce-4130-bc16-9e0e770a6222" providerId="ADAL" clId="{165C4282-A12E-4555-906F-0B638E4ADB8C}" dt="2024-03-19T17:12:27.753" v="383" actId="207"/>
            <ac:spMkLst>
              <pc:docMk/>
              <pc:sldMasterMk cId="3486014214" sldId="2147483648"/>
              <pc:sldLayoutMk cId="1614930307" sldId="2147483660"/>
              <ac:spMk id="15" creationId="{C4CA2FEC-25E6-7377-DF3B-BE88F2BEE05A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19T17:12:28.404" v="384" actId="478"/>
            <ac:spMkLst>
              <pc:docMk/>
              <pc:sldMasterMk cId="3486014214" sldId="2147483648"/>
              <pc:sldLayoutMk cId="1614930307" sldId="2147483660"/>
              <ac:spMk id="16" creationId="{FAC395EA-11F9-09DC-816D-975F080BCFEE}"/>
            </ac:spMkLst>
          </pc:spChg>
        </pc:sldLayoutChg>
        <pc:sldLayoutChg chg="addSp delSp modSp add mod modTransition">
          <pc:chgData name="CROWDER, JANICE M CTR USAF AETC AFCLC/AFCLC" userId="eee84b48-78ce-4130-bc16-9e0e770a6222" providerId="ADAL" clId="{165C4282-A12E-4555-906F-0B638E4ADB8C}" dt="2024-03-25T17:52:25.692" v="4216" actId="14861"/>
          <pc:sldLayoutMkLst>
            <pc:docMk/>
            <pc:sldMasterMk cId="3486014214" sldId="2147483648"/>
            <pc:sldLayoutMk cId="3906312312" sldId="2147483660"/>
          </pc:sldLayoutMkLst>
          <pc:spChg chg="mod">
            <ac:chgData name="CROWDER, JANICE M CTR USAF AETC AFCLC/AFCLC" userId="eee84b48-78ce-4130-bc16-9e0e770a6222" providerId="ADAL" clId="{165C4282-A12E-4555-906F-0B638E4ADB8C}" dt="2024-03-25T17:52:25.692" v="4216" actId="14861"/>
            <ac:spMkLst>
              <pc:docMk/>
              <pc:sldMasterMk cId="3486014214" sldId="2147483648"/>
              <pc:sldLayoutMk cId="3906312312" sldId="2147483660"/>
              <ac:spMk id="5" creationId="{1EE02AA1-7C15-A4A9-64A9-B9A1AB0B1FC4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11.460" v="662" actId="207"/>
            <ac:spMkLst>
              <pc:docMk/>
              <pc:sldMasterMk cId="3486014214" sldId="2147483648"/>
              <pc:sldLayoutMk cId="3906312312" sldId="2147483660"/>
              <ac:spMk id="6" creationId="{9DF83634-EFBF-E333-FAAC-9F558BEA28D7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17.463" v="663" actId="207"/>
            <ac:spMkLst>
              <pc:docMk/>
              <pc:sldMasterMk cId="3486014214" sldId="2147483648"/>
              <pc:sldLayoutMk cId="3906312312" sldId="2147483660"/>
              <ac:spMk id="7" creationId="{68FDE2D8-5847-736C-CACC-4CB54B9EDFA8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20.955" v="664" actId="207"/>
            <ac:spMkLst>
              <pc:docMk/>
              <pc:sldMasterMk cId="3486014214" sldId="2147483648"/>
              <pc:sldLayoutMk cId="3906312312" sldId="2147483660"/>
              <ac:spMk id="8" creationId="{63E8BFE9-F0E6-EFCB-1759-8093182B6731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24.431" v="665" actId="207"/>
            <ac:spMkLst>
              <pc:docMk/>
              <pc:sldMasterMk cId="3486014214" sldId="2147483648"/>
              <pc:sldLayoutMk cId="3906312312" sldId="2147483660"/>
              <ac:spMk id="9" creationId="{101D416E-64DE-BB9F-480D-E2F07482DF9D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0T15:20:04.914" v="3728" actId="255"/>
            <ac:spMkLst>
              <pc:docMk/>
              <pc:sldMasterMk cId="3486014214" sldId="2147483648"/>
              <pc:sldLayoutMk cId="3906312312" sldId="2147483660"/>
              <ac:spMk id="12" creationId="{F27779CF-3489-4734-C5AF-093A6121B630}"/>
            </ac:spMkLst>
          </pc:spChg>
          <pc:picChg chg="add mod">
            <ac:chgData name="CROWDER, JANICE M CTR USAF AETC AFCLC/AFCLC" userId="eee84b48-78ce-4130-bc16-9e0e770a6222" providerId="ADAL" clId="{165C4282-A12E-4555-906F-0B638E4ADB8C}" dt="2024-03-25T17:47:10.594" v="3985"/>
            <ac:picMkLst>
              <pc:docMk/>
              <pc:sldMasterMk cId="3486014214" sldId="2147483648"/>
              <pc:sldLayoutMk cId="3906312312" sldId="2147483660"/>
              <ac:picMk id="2" creationId="{E296C87F-D0D3-3871-0AFC-9CE3EF79D1CF}"/>
            </ac:picMkLst>
          </pc:picChg>
          <pc:picChg chg="add del mod">
            <ac:chgData name="CROWDER, JANICE M CTR USAF AETC AFCLC/AFCLC" userId="eee84b48-78ce-4130-bc16-9e0e770a6222" providerId="ADAL" clId="{165C4282-A12E-4555-906F-0B638E4ADB8C}" dt="2024-03-25T17:47:09.599" v="3984" actId="478"/>
            <ac:picMkLst>
              <pc:docMk/>
              <pc:sldMasterMk cId="3486014214" sldId="2147483648"/>
              <pc:sldLayoutMk cId="3906312312" sldId="2147483660"/>
              <ac:picMk id="3" creationId="{DFFD3478-7EFF-31F0-35B6-552514EEB154}"/>
            </ac:picMkLst>
          </pc:picChg>
        </pc:sldLayoutChg>
        <pc:sldLayoutChg chg="addSp delSp modSp add mod modTransition">
          <pc:chgData name="CROWDER, JANICE M CTR USAF AETC AFCLC/AFCLC" userId="eee84b48-78ce-4130-bc16-9e0e770a6222" providerId="ADAL" clId="{165C4282-A12E-4555-906F-0B638E4ADB8C}" dt="2024-03-25T17:52:32.890" v="4219" actId="14861"/>
          <pc:sldLayoutMkLst>
            <pc:docMk/>
            <pc:sldMasterMk cId="3486014214" sldId="2147483648"/>
            <pc:sldLayoutMk cId="2997014672" sldId="2147483661"/>
          </pc:sldLayoutMkLst>
          <pc:spChg chg="mod">
            <ac:chgData name="CROWDER, JANICE M CTR USAF AETC AFCLC/AFCLC" userId="eee84b48-78ce-4130-bc16-9e0e770a6222" providerId="ADAL" clId="{165C4282-A12E-4555-906F-0B638E4ADB8C}" dt="2024-03-25T17:52:32.890" v="4219" actId="14861"/>
            <ac:spMkLst>
              <pc:docMk/>
              <pc:sldMasterMk cId="3486014214" sldId="2147483648"/>
              <pc:sldLayoutMk cId="2997014672" sldId="2147483661"/>
              <ac:spMk id="5" creationId="{1EE02AA1-7C15-A4A9-64A9-B9A1AB0B1FC4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4:00.455" v="673" actId="207"/>
            <ac:spMkLst>
              <pc:docMk/>
              <pc:sldMasterMk cId="3486014214" sldId="2147483648"/>
              <pc:sldLayoutMk cId="2997014672" sldId="2147483661"/>
              <ac:spMk id="6" creationId="{9DF83634-EFBF-E333-FAAC-9F558BEA28D7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46.450" v="668" actId="207"/>
            <ac:spMkLst>
              <pc:docMk/>
              <pc:sldMasterMk cId="3486014214" sldId="2147483648"/>
              <pc:sldLayoutMk cId="2997014672" sldId="2147483661"/>
              <ac:spMk id="7" creationId="{68FDE2D8-5847-736C-CACC-4CB54B9EDFA8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50.183" v="669" actId="207"/>
            <ac:spMkLst>
              <pc:docMk/>
              <pc:sldMasterMk cId="3486014214" sldId="2147483648"/>
              <pc:sldLayoutMk cId="2997014672" sldId="2147483661"/>
              <ac:spMk id="8" creationId="{63E8BFE9-F0E6-EFCB-1759-8093182B6731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19T18:33:53.310" v="670" actId="207"/>
            <ac:spMkLst>
              <pc:docMk/>
              <pc:sldMasterMk cId="3486014214" sldId="2147483648"/>
              <pc:sldLayoutMk cId="2997014672" sldId="2147483661"/>
              <ac:spMk id="9" creationId="{101D416E-64DE-BB9F-480D-E2F07482DF9D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0T15:21:08.773" v="3734" actId="255"/>
            <ac:spMkLst>
              <pc:docMk/>
              <pc:sldMasterMk cId="3486014214" sldId="2147483648"/>
              <pc:sldLayoutMk cId="2997014672" sldId="2147483661"/>
              <ac:spMk id="12" creationId="{F27779CF-3489-4734-C5AF-093A6121B630}"/>
            </ac:spMkLst>
          </pc:spChg>
          <pc:picChg chg="add del mod">
            <ac:chgData name="CROWDER, JANICE M CTR USAF AETC AFCLC/AFCLC" userId="eee84b48-78ce-4130-bc16-9e0e770a6222" providerId="ADAL" clId="{165C4282-A12E-4555-906F-0B638E4ADB8C}" dt="2024-03-25T17:47:32.416" v="3992" actId="478"/>
            <ac:picMkLst>
              <pc:docMk/>
              <pc:sldMasterMk cId="3486014214" sldId="2147483648"/>
              <pc:sldLayoutMk cId="2997014672" sldId="2147483661"/>
              <ac:picMk id="3" creationId="{D668C1D8-455E-3DF7-0295-737E0D8A01F8}"/>
            </ac:picMkLst>
          </pc:picChg>
          <pc:picChg chg="add mod">
            <ac:chgData name="CROWDER, JANICE M CTR USAF AETC AFCLC/AFCLC" userId="eee84b48-78ce-4130-bc16-9e0e770a6222" providerId="ADAL" clId="{165C4282-A12E-4555-906F-0B638E4ADB8C}" dt="2024-03-25T17:48:10.459" v="3997" actId="1076"/>
            <ac:picMkLst>
              <pc:docMk/>
              <pc:sldMasterMk cId="3486014214" sldId="2147483648"/>
              <pc:sldLayoutMk cId="2997014672" sldId="2147483661"/>
              <ac:picMk id="4" creationId="{9C8E4E96-4F52-599E-E4FB-23E0454C7A12}"/>
            </ac:picMkLst>
          </pc:picChg>
        </pc:sldLayoutChg>
        <pc:sldLayoutChg chg="addSp delSp modSp add mod modTransition">
          <pc:chgData name="CROWDER, JANICE M CTR USAF AETC AFCLC/AFCLC" userId="eee84b48-78ce-4130-bc16-9e0e770a6222" providerId="ADAL" clId="{165C4282-A12E-4555-906F-0B638E4ADB8C}" dt="2024-03-25T18:28:46.062" v="4418" actId="14861"/>
          <pc:sldLayoutMkLst>
            <pc:docMk/>
            <pc:sldMasterMk cId="3486014214" sldId="2147483648"/>
            <pc:sldLayoutMk cId="3647506701" sldId="2147483662"/>
          </pc:sldLayoutMkLst>
          <pc:spChg chg="add del">
            <ac:chgData name="CROWDER, JANICE M CTR USAF AETC AFCLC/AFCLC" userId="eee84b48-78ce-4130-bc16-9e0e770a6222" providerId="ADAL" clId="{165C4282-A12E-4555-906F-0B638E4ADB8C}" dt="2024-03-25T18:20:56.234" v="4352" actId="21"/>
            <ac:spMkLst>
              <pc:docMk/>
              <pc:sldMasterMk cId="3486014214" sldId="2147483648"/>
              <pc:sldLayoutMk cId="3647506701" sldId="2147483662"/>
              <ac:spMk id="2" creationId="{61FA9762-E955-909C-A6A1-4150869EB39D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20:56.234" v="4352" actId="21"/>
            <ac:spMkLst>
              <pc:docMk/>
              <pc:sldMasterMk cId="3486014214" sldId="2147483648"/>
              <pc:sldLayoutMk cId="3647506701" sldId="2147483662"/>
              <ac:spMk id="4" creationId="{DCE35BE7-2A33-36D6-C66A-69071EC718F2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27:17.570" v="4396"/>
            <ac:spMkLst>
              <pc:docMk/>
              <pc:sldMasterMk cId="3486014214" sldId="2147483648"/>
              <pc:sldLayoutMk cId="3647506701" sldId="2147483662"/>
              <ac:spMk id="5" creationId="{61FA9762-E955-909C-A6A1-4150869EB39D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25:42.182" v="4387"/>
            <ac:spMkLst>
              <pc:docMk/>
              <pc:sldMasterMk cId="3486014214" sldId="2147483648"/>
              <pc:sldLayoutMk cId="3647506701" sldId="2147483662"/>
              <ac:spMk id="6" creationId="{DCE35BE7-2A33-36D6-C66A-69071EC718F2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25T18:19:37.507" v="4346" actId="478"/>
            <ac:spMkLst>
              <pc:docMk/>
              <pc:sldMasterMk cId="3486014214" sldId="2147483648"/>
              <pc:sldLayoutMk cId="3647506701" sldId="2147483662"/>
              <ac:spMk id="9" creationId="{69923723-BF33-B1A3-E3DA-B1CD3CA8467E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21:08.891" v="4354" actId="11529"/>
            <ac:spMkLst>
              <pc:docMk/>
              <pc:sldMasterMk cId="3486014214" sldId="2147483648"/>
              <pc:sldLayoutMk cId="3647506701" sldId="2147483662"/>
              <ac:spMk id="10" creationId="{64BE7E53-59BF-CBC2-FC93-BF747E6F5C1B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8:25:11.340" v="4379" actId="478"/>
            <ac:spMkLst>
              <pc:docMk/>
              <pc:sldMasterMk cId="3486014214" sldId="2147483648"/>
              <pc:sldLayoutMk cId="3647506701" sldId="2147483662"/>
              <ac:spMk id="11" creationId="{586E4112-AABF-3B84-2BF4-801E468CE6A4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21:26.859" v="4368"/>
            <ac:spMkLst>
              <pc:docMk/>
              <pc:sldMasterMk cId="3486014214" sldId="2147483648"/>
              <pc:sldLayoutMk cId="3647506701" sldId="2147483662"/>
              <ac:spMk id="12" creationId="{B83736D8-5C59-AA9F-D81B-438E9594A77A}"/>
            </ac:spMkLst>
          </pc:spChg>
          <pc:spChg chg="del mod">
            <ac:chgData name="CROWDER, JANICE M CTR USAF AETC AFCLC/AFCLC" userId="eee84b48-78ce-4130-bc16-9e0e770a6222" providerId="ADAL" clId="{165C4282-A12E-4555-906F-0B638E4ADB8C}" dt="2024-03-25T18:19:34.635" v="4344" actId="478"/>
            <ac:spMkLst>
              <pc:docMk/>
              <pc:sldMasterMk cId="3486014214" sldId="2147483648"/>
              <pc:sldLayoutMk cId="3647506701" sldId="2147483662"/>
              <ac:spMk id="13" creationId="{7FD2863B-C6E9-D787-73A9-C6FB05AFBF21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24:54.785" v="4372"/>
            <ac:spMkLst>
              <pc:docMk/>
              <pc:sldMasterMk cId="3486014214" sldId="2147483648"/>
              <pc:sldLayoutMk cId="3647506701" sldId="2147483662"/>
              <ac:spMk id="14" creationId="{39452C38-0542-EBAB-F754-3CA75955C5CB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21:42.924" v="4371" actId="11529"/>
            <ac:spMkLst>
              <pc:docMk/>
              <pc:sldMasterMk cId="3486014214" sldId="2147483648"/>
              <pc:sldLayoutMk cId="3647506701" sldId="2147483662"/>
              <ac:spMk id="15" creationId="{62188C40-8138-41A9-9865-26D9DBB4299F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8:21:39.810" v="4370" actId="11529"/>
            <ac:spMkLst>
              <pc:docMk/>
              <pc:sldMasterMk cId="3486014214" sldId="2147483648"/>
              <pc:sldLayoutMk cId="3647506701" sldId="2147483662"/>
              <ac:spMk id="16" creationId="{E0FEECE3-D153-D4B6-CA8F-4299CD39BB6E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25:21.636" v="4384" actId="11529"/>
            <ac:spMkLst>
              <pc:docMk/>
              <pc:sldMasterMk cId="3486014214" sldId="2147483648"/>
              <pc:sldLayoutMk cId="3647506701" sldId="2147483662"/>
              <ac:spMk id="17" creationId="{C1743666-28C5-F4DF-7EBB-CA73525ECEB1}"/>
            </ac:spMkLst>
          </pc:spChg>
          <pc:spChg chg="add mod">
            <ac:chgData name="CROWDER, JANICE M CTR USAF AETC AFCLC/AFCLC" userId="eee84b48-78ce-4130-bc16-9e0e770a6222" providerId="ADAL" clId="{165C4282-A12E-4555-906F-0B638E4ADB8C}" dt="2024-03-25T18:25:21.192" v="4383" actId="20577"/>
            <ac:spMkLst>
              <pc:docMk/>
              <pc:sldMasterMk cId="3486014214" sldId="2147483648"/>
              <pc:sldLayoutMk cId="3647506701" sldId="2147483662"/>
              <ac:spMk id="18" creationId="{78E343D6-3BD6-1662-C5DC-3FD6596EBBF9}"/>
            </ac:spMkLst>
          </pc:spChg>
          <pc:spChg chg="add del">
            <ac:chgData name="CROWDER, JANICE M CTR USAF AETC AFCLC/AFCLC" userId="eee84b48-78ce-4130-bc16-9e0e770a6222" providerId="ADAL" clId="{165C4282-A12E-4555-906F-0B638E4ADB8C}" dt="2024-03-25T18:25:29.920" v="4385" actId="11529"/>
            <ac:spMkLst>
              <pc:docMk/>
              <pc:sldMasterMk cId="3486014214" sldId="2147483648"/>
              <pc:sldLayoutMk cId="3647506701" sldId="2147483662"/>
              <ac:spMk id="19" creationId="{0233FE63-C0E7-0ECB-A157-BAA5DA6834B9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8:25:42.182" v="4387"/>
            <ac:spMkLst>
              <pc:docMk/>
              <pc:sldMasterMk cId="3486014214" sldId="2147483648"/>
              <pc:sldLayoutMk cId="3647506701" sldId="2147483662"/>
              <ac:spMk id="20" creationId="{E14A34F0-D9E8-375E-3436-DC7FA546D7EC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28:46.062" v="4418" actId="14861"/>
            <ac:spMkLst>
              <pc:docMk/>
              <pc:sldMasterMk cId="3486014214" sldId="2147483648"/>
              <pc:sldLayoutMk cId="3647506701" sldId="2147483662"/>
              <ac:spMk id="21" creationId="{552FEAA7-2885-982D-B7FC-265C51177754}"/>
            </ac:spMkLst>
          </pc:spChg>
          <pc:spChg chg="add del mod">
            <ac:chgData name="CROWDER, JANICE M CTR USAF AETC AFCLC/AFCLC" userId="eee84b48-78ce-4130-bc16-9e0e770a6222" providerId="ADAL" clId="{165C4282-A12E-4555-906F-0B638E4ADB8C}" dt="2024-03-25T18:27:05.576" v="4392" actId="478"/>
            <ac:spMkLst>
              <pc:docMk/>
              <pc:sldMasterMk cId="3486014214" sldId="2147483648"/>
              <pc:sldLayoutMk cId="3647506701" sldId="2147483662"/>
              <ac:spMk id="22" creationId="{B5E15286-CE50-7090-9ACF-DAAB8894AA5C}"/>
            </ac:spMkLst>
          </pc:spChg>
          <pc:spChg chg="del">
            <ac:chgData name="CROWDER, JANICE M CTR USAF AETC AFCLC/AFCLC" userId="eee84b48-78ce-4130-bc16-9e0e770a6222" providerId="ADAL" clId="{165C4282-A12E-4555-906F-0B638E4ADB8C}" dt="2024-03-25T18:19:35.736" v="4345" actId="478"/>
            <ac:spMkLst>
              <pc:docMk/>
              <pc:sldMasterMk cId="3486014214" sldId="2147483648"/>
              <pc:sldLayoutMk cId="3647506701" sldId="2147483662"/>
              <ac:spMk id="23" creationId="{255EFF94-BF0E-AD19-389E-1E3B181BCD04}"/>
            </ac:spMkLst>
          </pc:spChg>
          <pc:spChg chg="add del mod ord">
            <ac:chgData name="CROWDER, JANICE M CTR USAF AETC AFCLC/AFCLC" userId="eee84b48-78ce-4130-bc16-9e0e770a6222" providerId="ADAL" clId="{165C4282-A12E-4555-906F-0B638E4ADB8C}" dt="2024-03-25T18:27:17.570" v="4396"/>
            <ac:spMkLst>
              <pc:docMk/>
              <pc:sldMasterMk cId="3486014214" sldId="2147483648"/>
              <pc:sldLayoutMk cId="3647506701" sldId="2147483662"/>
              <ac:spMk id="24" creationId="{395F2A11-8336-697B-2B85-E367494E0C1C}"/>
            </ac:spMkLst>
          </pc:spChg>
          <pc:spChg chg="mod">
            <ac:chgData name="CROWDER, JANICE M CTR USAF AETC AFCLC/AFCLC" userId="eee84b48-78ce-4130-bc16-9e0e770a6222" providerId="ADAL" clId="{165C4282-A12E-4555-906F-0B638E4ADB8C}" dt="2024-03-25T18:27:30.485" v="4399" actId="14861"/>
            <ac:spMkLst>
              <pc:docMk/>
              <pc:sldMasterMk cId="3486014214" sldId="2147483648"/>
              <pc:sldLayoutMk cId="3647506701" sldId="2147483662"/>
              <ac:spMk id="25" creationId="{8A5EF270-A83E-3F19-4673-3D76BA35E42D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9AC982A-CDFF-AE39-C2DE-9B254C83A9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64849" y="1825625"/>
            <a:ext cx="9788951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4pPr>
            <a:lvl5pPr marL="20574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5pPr>
            <a:lvl6pPr marL="2514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6pPr>
            <a:lvl7pPr marL="2971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F47A1393-A674-58E5-04D1-184EE29E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849" y="365125"/>
            <a:ext cx="9788951" cy="1325563"/>
          </a:xfrm>
        </p:spPr>
        <p:txBody>
          <a:bodyPr>
            <a:normAutofit/>
          </a:bodyPr>
          <a:lstStyle>
            <a:lvl1pPr>
              <a:defRPr sz="3200" b="0">
                <a:latin typeface="Sitka Small" panose="02000505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8DE20F-7394-3DB6-14DD-485138F0E231}"/>
              </a:ext>
            </a:extLst>
          </p:cNvPr>
          <p:cNvSpPr/>
          <p:nvPr userDrawn="1"/>
        </p:nvSpPr>
        <p:spPr>
          <a:xfrm>
            <a:off x="0" y="0"/>
            <a:ext cx="1121790" cy="6858000"/>
          </a:xfrm>
          <a:prstGeom prst="rect">
            <a:avLst/>
          </a:prstGeom>
          <a:solidFill>
            <a:srgbClr val="90C343"/>
          </a:solidFill>
          <a:ln>
            <a:noFill/>
          </a:ln>
          <a:effectLst>
            <a:outerShdw blurRad="203200" dist="38100" algn="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25A5392B-798E-DDDC-C304-78E7971D2F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26" y="5979138"/>
            <a:ext cx="1462234" cy="39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7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CF0AE-C4CE-88A4-5575-3C5298B9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A8BF-6457-6DFB-AC72-6D3A6B4D0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A8EB0-6E04-E1A1-0A01-51C23AE34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ECE42-768E-EC54-4BF0-F52676AA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9F80-0F8E-41B6-87DE-218BC9EBE6B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BCD76-1568-A62F-1D14-103099CA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F2F0A-4644-4919-26BF-EB4DAB3F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8D87-6D93-40BA-8839-51EACF9F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C901-5194-296B-BE1B-6EF6C7E9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23880-7FB5-2904-EF61-072AEEED3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72369-734A-CD9B-11E8-FA220B55B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1C612-ED67-7E9E-547F-045534E5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9F80-0F8E-41B6-87DE-218BC9EBE6B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E9FBD-8EFF-A988-805A-BE1BA846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C04F-5DB8-A8C4-D632-EE03FC6D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8D87-6D93-40BA-8839-51EACF9F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97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D8A3-BFCF-8B88-3A4F-566CE3B0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1B676-1111-7162-39A4-C8BCB08BE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187E8-3D87-ED7C-0E4F-754207A7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9F80-0F8E-41B6-87DE-218BC9EBE6B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684CC-0FA7-DEFE-FD4F-AB4113F1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57BA0-89C9-F018-6185-7DDEC4BB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8D87-6D93-40BA-8839-51EACF9F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9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64695-0152-7C9A-D9A7-6225BD526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948D0-024D-67D4-C3BF-4ADBB8CEF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30202-A1DD-D29B-4C4B-A36C9CF9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9F80-0F8E-41B6-87DE-218BC9EBE6B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0917D-468C-96C0-9258-272C7541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38254-702A-BAA7-FA58-D0CE44D1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8D87-6D93-40BA-8839-51EACF9F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F0CC6941-26F9-CF73-271D-45264C77AF9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5474" y="1825625"/>
            <a:ext cx="6466726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4pPr>
            <a:lvl5pPr marL="20574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5pPr>
            <a:lvl6pPr marL="2514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6pPr>
            <a:lvl7pPr marL="2971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93FF27BB-D05C-E0C2-E7AD-E85D4DC2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472" y="365125"/>
            <a:ext cx="6466727" cy="1325563"/>
          </a:xfrm>
        </p:spPr>
        <p:txBody>
          <a:bodyPr>
            <a:normAutofit/>
          </a:bodyPr>
          <a:lstStyle>
            <a:lvl1pPr>
              <a:defRPr sz="3200" b="0">
                <a:latin typeface="Sitka Small" panose="02000505000000020004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27C1974-E37C-9CD6-C027-EB81BDB018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3" y="5812245"/>
            <a:ext cx="1505791" cy="896736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A5EF270-A83E-3F19-4673-3D76BA35E42D}"/>
              </a:ext>
            </a:extLst>
          </p:cNvPr>
          <p:cNvSpPr/>
          <p:nvPr userDrawn="1"/>
        </p:nvSpPr>
        <p:spPr>
          <a:xfrm>
            <a:off x="0" y="0"/>
            <a:ext cx="4315968" cy="6858000"/>
          </a:xfrm>
          <a:custGeom>
            <a:avLst/>
            <a:gdLst>
              <a:gd name="connsiteX0" fmla="*/ 0 w 4315968"/>
              <a:gd name="connsiteY0" fmla="*/ 0 h 6858000"/>
              <a:gd name="connsiteX1" fmla="*/ 2487168 w 4315968"/>
              <a:gd name="connsiteY1" fmla="*/ 0 h 6858000"/>
              <a:gd name="connsiteX2" fmla="*/ 2487168 w 4315968"/>
              <a:gd name="connsiteY2" fmla="*/ 1600200 h 6858000"/>
              <a:gd name="connsiteX3" fmla="*/ 4315968 w 4315968"/>
              <a:gd name="connsiteY3" fmla="*/ 3429000 h 6858000"/>
              <a:gd name="connsiteX4" fmla="*/ 2487168 w 4315968"/>
              <a:gd name="connsiteY4" fmla="*/ 5257800 h 6858000"/>
              <a:gd name="connsiteX5" fmla="*/ 2487168 w 4315968"/>
              <a:gd name="connsiteY5" fmla="*/ 6858000 h 6858000"/>
              <a:gd name="connsiteX6" fmla="*/ 0 w 431596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5968" h="6858000">
                <a:moveTo>
                  <a:pt x="0" y="0"/>
                </a:moveTo>
                <a:lnTo>
                  <a:pt x="2487168" y="0"/>
                </a:lnTo>
                <a:lnTo>
                  <a:pt x="2487168" y="1600200"/>
                </a:lnTo>
                <a:cubicBezTo>
                  <a:pt x="3497186" y="1600200"/>
                  <a:pt x="4315968" y="2418982"/>
                  <a:pt x="4315968" y="3429000"/>
                </a:cubicBezTo>
                <a:cubicBezTo>
                  <a:pt x="4315968" y="4439018"/>
                  <a:pt x="3497186" y="5257800"/>
                  <a:pt x="2487168" y="5257800"/>
                </a:cubicBezTo>
                <a:lnTo>
                  <a:pt x="24871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0C34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52FEAA7-2885-982D-B7FC-265C511777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9536" y="1801813"/>
            <a:ext cx="3255264" cy="3254375"/>
          </a:xfrm>
          <a:custGeom>
            <a:avLst/>
            <a:gdLst>
              <a:gd name="connsiteX0" fmla="*/ 1618819 w 3255264"/>
              <a:gd name="connsiteY0" fmla="*/ 0 h 3254375"/>
              <a:gd name="connsiteX1" fmla="*/ 1636445 w 3255264"/>
              <a:gd name="connsiteY1" fmla="*/ 0 h 3254375"/>
              <a:gd name="connsiteX2" fmla="*/ 1794048 w 3255264"/>
              <a:gd name="connsiteY2" fmla="*/ 7958 h 3254375"/>
              <a:gd name="connsiteX3" fmla="*/ 3255264 w 3255264"/>
              <a:gd name="connsiteY3" fmla="*/ 1627187 h 3254375"/>
              <a:gd name="connsiteX4" fmla="*/ 1794048 w 3255264"/>
              <a:gd name="connsiteY4" fmla="*/ 3246416 h 3254375"/>
              <a:gd name="connsiteX5" fmla="*/ 1636425 w 3255264"/>
              <a:gd name="connsiteY5" fmla="*/ 3254375 h 3254375"/>
              <a:gd name="connsiteX6" fmla="*/ 1618840 w 3255264"/>
              <a:gd name="connsiteY6" fmla="*/ 3254375 h 3254375"/>
              <a:gd name="connsiteX7" fmla="*/ 1461216 w 3255264"/>
              <a:gd name="connsiteY7" fmla="*/ 3246416 h 3254375"/>
              <a:gd name="connsiteX8" fmla="*/ 0 w 3255264"/>
              <a:gd name="connsiteY8" fmla="*/ 1627187 h 3254375"/>
              <a:gd name="connsiteX9" fmla="*/ 1461216 w 3255264"/>
              <a:gd name="connsiteY9" fmla="*/ 7958 h 325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5264" h="3254375">
                <a:moveTo>
                  <a:pt x="1618819" y="0"/>
                </a:moveTo>
                <a:lnTo>
                  <a:pt x="1636445" y="0"/>
                </a:lnTo>
                <a:lnTo>
                  <a:pt x="1794048" y="7958"/>
                </a:lnTo>
                <a:cubicBezTo>
                  <a:pt x="2614791" y="91309"/>
                  <a:pt x="3255264" y="784453"/>
                  <a:pt x="3255264" y="1627187"/>
                </a:cubicBezTo>
                <a:cubicBezTo>
                  <a:pt x="3255264" y="2469921"/>
                  <a:pt x="2614791" y="3163065"/>
                  <a:pt x="1794048" y="3246416"/>
                </a:cubicBezTo>
                <a:lnTo>
                  <a:pt x="1636425" y="3254375"/>
                </a:lnTo>
                <a:lnTo>
                  <a:pt x="1618840" y="3254375"/>
                </a:lnTo>
                <a:lnTo>
                  <a:pt x="1461216" y="3246416"/>
                </a:lnTo>
                <a:cubicBezTo>
                  <a:pt x="640473" y="3163065"/>
                  <a:pt x="0" y="2469921"/>
                  <a:pt x="0" y="1627187"/>
                </a:cubicBezTo>
                <a:cubicBezTo>
                  <a:pt x="0" y="784453"/>
                  <a:pt x="640473" y="91309"/>
                  <a:pt x="1461216" y="7958"/>
                </a:cubicBezTo>
                <a:close/>
              </a:path>
            </a:pathLst>
          </a:cu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4CA2FEC-25E6-7377-DF3B-BE88F2BEE0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0C3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C395EA-11F9-09DC-816D-975F080BCFEE}"/>
              </a:ext>
            </a:extLst>
          </p:cNvPr>
          <p:cNvSpPr/>
          <p:nvPr userDrawn="1"/>
        </p:nvSpPr>
        <p:spPr>
          <a:xfrm>
            <a:off x="171254" y="143759"/>
            <a:ext cx="11849493" cy="6570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F607E884-58F1-A84C-276B-E4FA90902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4197" y="1825625"/>
            <a:ext cx="10863606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4pPr>
            <a:lvl5pPr marL="20574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5pPr>
            <a:lvl6pPr marL="2514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6pPr>
            <a:lvl7pPr marL="2971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sp>
        <p:nvSpPr>
          <p:cNvPr id="19" name="Title 10">
            <a:extLst>
              <a:ext uri="{FF2B5EF4-FFF2-40B4-BE49-F238E27FC236}">
                <a16:creationId xmlns:a16="http://schemas.microsoft.com/office/drawing/2014/main" id="{A1250C7A-4F2F-E790-3DCE-EE08B2A1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97" y="365125"/>
            <a:ext cx="10863606" cy="1325563"/>
          </a:xfrm>
        </p:spPr>
        <p:txBody>
          <a:bodyPr>
            <a:normAutofit/>
          </a:bodyPr>
          <a:lstStyle>
            <a:lvl1pPr>
              <a:defRPr sz="3200" b="0">
                <a:latin typeface="Sitka Small" panose="02000505000000020004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DB5E7DF2-2CC3-865A-37B1-FC21BDF7AE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3" y="5812245"/>
            <a:ext cx="1505791" cy="89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F84BF4-14E1-E1D5-A22C-A343403E8032}"/>
              </a:ext>
            </a:extLst>
          </p:cNvPr>
          <p:cNvSpPr/>
          <p:nvPr userDrawn="1"/>
        </p:nvSpPr>
        <p:spPr>
          <a:xfrm>
            <a:off x="0" y="0"/>
            <a:ext cx="12191998" cy="1573823"/>
          </a:xfrm>
          <a:prstGeom prst="rect">
            <a:avLst/>
          </a:prstGeom>
          <a:gradFill flip="none" rotWithShape="1">
            <a:gsLst>
              <a:gs pos="0">
                <a:srgbClr val="18A0B2">
                  <a:alpha val="72000"/>
                </a:srgbClr>
              </a:gs>
              <a:gs pos="100000">
                <a:srgbClr val="2AD0DD">
                  <a:alpha val="94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BE4F7-BEC6-2EFA-F1B2-F0DB30DA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A3B4A"/>
                </a:solidFill>
                <a:latin typeface="Sitka Small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935D4-9317-4F36-185D-9CA60E010C6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55813"/>
            <a:ext cx="51816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164C3-BEA4-82CA-3555-61BC8BDFA1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55813"/>
            <a:ext cx="51816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685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6002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0574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  <a:lvl6pPr marL="2514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6pPr>
            <a:lvl7pPr marL="2971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EF5F69-9C77-BCE2-C5E2-DA61E2E88D2C}"/>
              </a:ext>
            </a:extLst>
          </p:cNvPr>
          <p:cNvCxnSpPr/>
          <p:nvPr userDrawn="1"/>
        </p:nvCxnSpPr>
        <p:spPr>
          <a:xfrm>
            <a:off x="6096000" y="2055813"/>
            <a:ext cx="0" cy="4351338"/>
          </a:xfrm>
          <a:prstGeom prst="line">
            <a:avLst/>
          </a:prstGeom>
          <a:ln w="19050">
            <a:solidFill>
              <a:srgbClr val="2AD0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FA40809-97BA-30F7-EE12-66B46886E5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301" y="5812245"/>
            <a:ext cx="1500998" cy="89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5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574C3D2-025A-57EC-FFB4-CD20C97ACC1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111578" y="850769"/>
            <a:ext cx="9868456" cy="5156462"/>
          </a:xfrm>
        </p:spPr>
        <p:txBody>
          <a:bodyPr>
            <a:normAutofit/>
          </a:bodyPr>
          <a:lstStyle>
            <a:lvl1pPr marL="228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2000">
                <a:solidFill>
                  <a:srgbClr val="0A3B4A"/>
                </a:solidFill>
                <a:latin typeface="Century Gothic" panose="020B0502020202020204" pitchFamily="34" charset="0"/>
              </a:defRPr>
            </a:lvl1pPr>
            <a:lvl2pPr marL="685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3pPr>
            <a:lvl4pPr marL="16002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4pPr>
            <a:lvl5pPr marL="20574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5pPr>
            <a:lvl6pPr marL="2514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6pPr>
            <a:lvl7pPr marL="2971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2B042447-1C56-8CE8-E7DE-73681F4DC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096" y="5812245"/>
            <a:ext cx="1500998" cy="8967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42C0A2A-1953-A9E4-81EE-ACEDE89B4CCC}"/>
              </a:ext>
            </a:extLst>
          </p:cNvPr>
          <p:cNvSpPr/>
          <p:nvPr userDrawn="1"/>
        </p:nvSpPr>
        <p:spPr>
          <a:xfrm>
            <a:off x="266588" y="265632"/>
            <a:ext cx="12357212" cy="7125768"/>
          </a:xfrm>
          <a:prstGeom prst="rect">
            <a:avLst/>
          </a:prstGeom>
          <a:noFill/>
          <a:ln w="539750">
            <a:solidFill>
              <a:srgbClr val="2AD0DD"/>
            </a:solidFill>
          </a:ln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FEF616-2974-A1F0-E26C-67BD463CF3D0}"/>
              </a:ext>
            </a:extLst>
          </p:cNvPr>
          <p:cNvSpPr/>
          <p:nvPr userDrawn="1"/>
        </p:nvSpPr>
        <p:spPr>
          <a:xfrm>
            <a:off x="342788" y="265632"/>
            <a:ext cx="12357212" cy="697336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5D0B082-2131-0C6E-2C81-05FE4909CC31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98165">
                <a:srgbClr val="2AD0DD"/>
              </a:gs>
              <a:gs pos="31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1A461-3576-AB82-9DF6-5DC4C713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A3B4A"/>
                </a:solidFill>
                <a:latin typeface="Sitka Small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22483C-87B7-F50B-3ADA-71B36D25BDE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0A3B4A"/>
              </a:buClr>
              <a:buFont typeface="Courier New" panose="02070309020205020404" pitchFamily="49" charset="0"/>
              <a:buChar char="o"/>
              <a:defRPr sz="2000">
                <a:solidFill>
                  <a:srgbClr val="0A3B4A"/>
                </a:solidFill>
                <a:latin typeface="Century Gothic" panose="020B0502020202020204" pitchFamily="34" charset="0"/>
              </a:defRPr>
            </a:lvl1pPr>
            <a:lvl2pPr marL="685800" indent="-228600">
              <a:buClr>
                <a:srgbClr val="0A3B4A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2pPr>
            <a:lvl3pPr marL="1143000" indent="-228600">
              <a:buClr>
                <a:srgbClr val="0A3B4A"/>
              </a:buClr>
              <a:buFont typeface="Courier New" panose="02070309020205020404" pitchFamily="49" charset="0"/>
              <a:buChar char="o"/>
              <a:defRPr sz="1800">
                <a:solidFill>
                  <a:srgbClr val="0A3B4A"/>
                </a:solidFill>
                <a:latin typeface="Century Gothic" panose="020B0502020202020204" pitchFamily="34" charset="0"/>
              </a:defRPr>
            </a:lvl3pPr>
            <a:lvl4pPr marL="1600200" indent="-228600">
              <a:buClr>
                <a:srgbClr val="0A3B4A"/>
              </a:buClr>
              <a:buFont typeface="Courier New" panose="02070309020205020404" pitchFamily="49" charset="0"/>
              <a:buChar char="o"/>
              <a:defRPr>
                <a:solidFill>
                  <a:srgbClr val="0A3B4A"/>
                </a:solidFill>
                <a:latin typeface="Century Gothic" panose="020B0502020202020204" pitchFamily="34" charset="0"/>
              </a:defRPr>
            </a:lvl4pPr>
            <a:lvl5pPr marL="2057400" indent="-228600">
              <a:buClr>
                <a:srgbClr val="0A3B4A"/>
              </a:buClr>
              <a:buFont typeface="Courier New" panose="02070309020205020404" pitchFamily="49" charset="0"/>
              <a:buChar char="o"/>
              <a:defRPr>
                <a:solidFill>
                  <a:srgbClr val="0A3B4A"/>
                </a:solidFill>
                <a:latin typeface="Century Gothic" panose="020B0502020202020204" pitchFamily="34" charset="0"/>
              </a:defRPr>
            </a:lvl5pPr>
            <a:lvl6pPr marL="2514600" indent="-228600">
              <a:buClr>
                <a:srgbClr val="0A3B4A"/>
              </a:buClr>
              <a:buFont typeface="Courier New" panose="02070309020205020404" pitchFamily="49" charset="0"/>
              <a:buChar char="o"/>
              <a:defRPr>
                <a:solidFill>
                  <a:srgbClr val="0A3B4A"/>
                </a:solidFill>
                <a:latin typeface="Century Gothic" panose="020B0502020202020204" pitchFamily="34" charset="0"/>
              </a:defRPr>
            </a:lvl6pPr>
            <a:lvl7pPr marL="2971800" indent="-228600">
              <a:buClr>
                <a:srgbClr val="0A3B4A"/>
              </a:buClr>
              <a:buFont typeface="Courier New" panose="02070309020205020404" pitchFamily="49" charset="0"/>
              <a:buChar char="o"/>
              <a:defRPr>
                <a:solidFill>
                  <a:srgbClr val="0A3B4A"/>
                </a:solidFill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B119991-5750-7E86-BF16-C31EAEB0C0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096" y="5812245"/>
            <a:ext cx="1500998" cy="89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0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E02AA1-7C15-A4A9-64A9-B9A1AB0B1FC4}"/>
              </a:ext>
            </a:extLst>
          </p:cNvPr>
          <p:cNvSpPr/>
          <p:nvPr userDrawn="1"/>
        </p:nvSpPr>
        <p:spPr>
          <a:xfrm>
            <a:off x="334108" y="448408"/>
            <a:ext cx="11465169" cy="1125415"/>
          </a:xfrm>
          <a:prstGeom prst="rect">
            <a:avLst/>
          </a:prstGeom>
          <a:solidFill>
            <a:srgbClr val="90C343"/>
          </a:solidFill>
          <a:ln>
            <a:noFill/>
          </a:ln>
          <a:effectLst>
            <a:outerShdw blurRad="50800" dist="381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F83634-EFBF-E333-FAAC-9F558BEA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D4B23"/>
                </a:solidFill>
                <a:latin typeface="Sitka Small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DE2D8-5847-736C-CACC-4CB54B9EDFA8}"/>
              </a:ext>
            </a:extLst>
          </p:cNvPr>
          <p:cNvSpPr/>
          <p:nvPr userDrawn="1"/>
        </p:nvSpPr>
        <p:spPr>
          <a:xfrm>
            <a:off x="334109" y="281598"/>
            <a:ext cx="3703026" cy="83771"/>
          </a:xfrm>
          <a:prstGeom prst="rect">
            <a:avLst/>
          </a:prstGeom>
          <a:solidFill>
            <a:srgbClr val="90C3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8BFE9-F0E6-EFCB-1759-8093182B6731}"/>
              </a:ext>
            </a:extLst>
          </p:cNvPr>
          <p:cNvSpPr/>
          <p:nvPr userDrawn="1"/>
        </p:nvSpPr>
        <p:spPr>
          <a:xfrm>
            <a:off x="4215179" y="289047"/>
            <a:ext cx="3703026" cy="83771"/>
          </a:xfrm>
          <a:prstGeom prst="rect">
            <a:avLst/>
          </a:prstGeom>
          <a:solidFill>
            <a:srgbClr val="5099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1D416E-64DE-BB9F-480D-E2F07482DF9D}"/>
              </a:ext>
            </a:extLst>
          </p:cNvPr>
          <p:cNvSpPr/>
          <p:nvPr userDrawn="1"/>
        </p:nvSpPr>
        <p:spPr>
          <a:xfrm>
            <a:off x="8096251" y="289046"/>
            <a:ext cx="3703026" cy="83771"/>
          </a:xfrm>
          <a:prstGeom prst="rect">
            <a:avLst/>
          </a:prstGeom>
          <a:solidFill>
            <a:srgbClr val="0D4B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27779CF-3489-4734-C5AF-093A6121B6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1933575"/>
            <a:ext cx="10515600" cy="4400550"/>
          </a:xfrm>
        </p:spPr>
        <p:txBody>
          <a:bodyPr>
            <a:normAutofit/>
          </a:bodyPr>
          <a:lstStyle>
            <a:lvl1pPr marL="228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90C343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4pPr>
            <a:lvl5pPr marL="20574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5pPr>
            <a:lvl6pPr marL="25146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6pPr>
            <a:lvl7pPr marL="2971800" indent="-228600">
              <a:buClr>
                <a:srgbClr val="90C343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46C58A5-B12C-0C0E-C99F-A56E2043CC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3" y="5812245"/>
            <a:ext cx="1505791" cy="89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7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E02AA1-7C15-A4A9-64A9-B9A1AB0B1FC4}"/>
              </a:ext>
            </a:extLst>
          </p:cNvPr>
          <p:cNvSpPr/>
          <p:nvPr userDrawn="1"/>
        </p:nvSpPr>
        <p:spPr>
          <a:xfrm>
            <a:off x="334108" y="448408"/>
            <a:ext cx="11465169" cy="1125415"/>
          </a:xfrm>
          <a:prstGeom prst="rect">
            <a:avLst/>
          </a:prstGeom>
          <a:solidFill>
            <a:srgbClr val="2AD0DD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F83634-EFBF-E333-FAAC-9F558BEA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A3B4A"/>
                </a:solidFill>
                <a:latin typeface="Sitka Small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DE2D8-5847-736C-CACC-4CB54B9EDFA8}"/>
              </a:ext>
            </a:extLst>
          </p:cNvPr>
          <p:cNvSpPr/>
          <p:nvPr userDrawn="1"/>
        </p:nvSpPr>
        <p:spPr>
          <a:xfrm>
            <a:off x="334109" y="281598"/>
            <a:ext cx="3703026" cy="83771"/>
          </a:xfrm>
          <a:prstGeom prst="rect">
            <a:avLst/>
          </a:prstGeom>
          <a:solidFill>
            <a:srgbClr val="2AD0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8BFE9-F0E6-EFCB-1759-8093182B6731}"/>
              </a:ext>
            </a:extLst>
          </p:cNvPr>
          <p:cNvSpPr/>
          <p:nvPr userDrawn="1"/>
        </p:nvSpPr>
        <p:spPr>
          <a:xfrm>
            <a:off x="4215179" y="289047"/>
            <a:ext cx="3703026" cy="83771"/>
          </a:xfrm>
          <a:prstGeom prst="rect">
            <a:avLst/>
          </a:prstGeom>
          <a:solidFill>
            <a:srgbClr val="18A0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1D416E-64DE-BB9F-480D-E2F07482DF9D}"/>
              </a:ext>
            </a:extLst>
          </p:cNvPr>
          <p:cNvSpPr/>
          <p:nvPr userDrawn="1"/>
        </p:nvSpPr>
        <p:spPr>
          <a:xfrm>
            <a:off x="8096251" y="289046"/>
            <a:ext cx="3703026" cy="83771"/>
          </a:xfrm>
          <a:prstGeom prst="rect">
            <a:avLst/>
          </a:prstGeom>
          <a:solidFill>
            <a:srgbClr val="0A3B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27779CF-3489-4734-C5AF-093A6121B6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1933575"/>
            <a:ext cx="10515600" cy="4400550"/>
          </a:xfrm>
        </p:spPr>
        <p:txBody>
          <a:bodyPr>
            <a:normAutofit/>
          </a:bodyPr>
          <a:lstStyle>
            <a:lvl1pPr marL="228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2AD0DD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2AD0DD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4pPr>
            <a:lvl5pPr marL="2057400" indent="-228600">
              <a:buClr>
                <a:srgbClr val="2AD0DD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5pPr>
            <a:lvl6pPr marL="2514600" indent="-228600">
              <a:buClr>
                <a:srgbClr val="2AD0DD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6pPr>
            <a:lvl7pPr marL="2971800" indent="-228600">
              <a:buClr>
                <a:srgbClr val="2AD0DD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E296C87F-D0D3-3871-0AFC-9CE3EF79D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096" y="5812245"/>
            <a:ext cx="1500998" cy="89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1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E02AA1-7C15-A4A9-64A9-B9A1AB0B1FC4}"/>
              </a:ext>
            </a:extLst>
          </p:cNvPr>
          <p:cNvSpPr/>
          <p:nvPr userDrawn="1"/>
        </p:nvSpPr>
        <p:spPr>
          <a:xfrm>
            <a:off x="334108" y="448408"/>
            <a:ext cx="11465169" cy="1125415"/>
          </a:xfrm>
          <a:prstGeom prst="rect">
            <a:avLst/>
          </a:prstGeom>
          <a:solidFill>
            <a:srgbClr val="E0CC77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F83634-EFBF-E333-FAAC-9F558BEA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7A5211"/>
                </a:solidFill>
                <a:latin typeface="Sitka Small" panose="02000505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FDE2D8-5847-736C-CACC-4CB54B9EDFA8}"/>
              </a:ext>
            </a:extLst>
          </p:cNvPr>
          <p:cNvSpPr/>
          <p:nvPr userDrawn="1"/>
        </p:nvSpPr>
        <p:spPr>
          <a:xfrm>
            <a:off x="334109" y="281598"/>
            <a:ext cx="3703026" cy="83771"/>
          </a:xfrm>
          <a:prstGeom prst="rect">
            <a:avLst/>
          </a:prstGeom>
          <a:solidFill>
            <a:srgbClr val="E0CC7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8BFE9-F0E6-EFCB-1759-8093182B6731}"/>
              </a:ext>
            </a:extLst>
          </p:cNvPr>
          <p:cNvSpPr/>
          <p:nvPr userDrawn="1"/>
        </p:nvSpPr>
        <p:spPr>
          <a:xfrm>
            <a:off x="4215179" y="289047"/>
            <a:ext cx="3703026" cy="83771"/>
          </a:xfrm>
          <a:prstGeom prst="rect">
            <a:avLst/>
          </a:prstGeom>
          <a:solidFill>
            <a:srgbClr val="C9B14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1D416E-64DE-BB9F-480D-E2F07482DF9D}"/>
              </a:ext>
            </a:extLst>
          </p:cNvPr>
          <p:cNvSpPr/>
          <p:nvPr userDrawn="1"/>
        </p:nvSpPr>
        <p:spPr>
          <a:xfrm>
            <a:off x="8096251" y="289046"/>
            <a:ext cx="3703026" cy="83771"/>
          </a:xfrm>
          <a:prstGeom prst="rect">
            <a:avLst/>
          </a:prstGeom>
          <a:solidFill>
            <a:srgbClr val="7A521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27779CF-3489-4734-C5AF-093A6121B6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1933575"/>
            <a:ext cx="10515600" cy="4400550"/>
          </a:xfrm>
        </p:spPr>
        <p:txBody>
          <a:bodyPr>
            <a:normAutofit/>
          </a:bodyPr>
          <a:lstStyle>
            <a:lvl1pPr marL="228600" indent="-228600">
              <a:buClr>
                <a:srgbClr val="E0CC77"/>
              </a:buClr>
              <a:buFont typeface="Courier New" panose="02070309020205020404" pitchFamily="49" charset="0"/>
              <a:buChar char="o"/>
              <a:defRPr sz="2000">
                <a:latin typeface="Century Gothic" panose="020B0502020202020204" pitchFamily="34" charset="0"/>
              </a:defRPr>
            </a:lvl1pPr>
            <a:lvl2pPr marL="685800" indent="-228600">
              <a:buClr>
                <a:srgbClr val="E0CC77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2pPr>
            <a:lvl3pPr marL="1143000" indent="-228600">
              <a:buClr>
                <a:srgbClr val="E0CC77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3pPr>
            <a:lvl4pPr marL="1600200" indent="-228600">
              <a:buClr>
                <a:srgbClr val="E0CC77"/>
              </a:buClr>
              <a:buFont typeface="Courier New" panose="02070309020205020404" pitchFamily="49" charset="0"/>
              <a:buChar char="o"/>
              <a:defRPr sz="1800">
                <a:latin typeface="Century Gothic" panose="020B0502020202020204" pitchFamily="34" charset="0"/>
              </a:defRPr>
            </a:lvl4pPr>
            <a:lvl5pPr marL="2057400" indent="-228600">
              <a:buClr>
                <a:srgbClr val="E0CC77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5pPr>
            <a:lvl6pPr marL="2514600" indent="-228600">
              <a:buClr>
                <a:srgbClr val="E0CC77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6pPr>
            <a:lvl7pPr marL="2971800" indent="-228600">
              <a:buClr>
                <a:srgbClr val="E0CC77"/>
              </a:buClr>
              <a:buFont typeface="Courier New" panose="02070309020205020404" pitchFamily="49" charset="0"/>
              <a:buChar char="o"/>
              <a:defRPr>
                <a:latin typeface="Century Gothic" panose="020B0502020202020204" pitchFamily="34" charset="0"/>
              </a:defRPr>
            </a:lvl7pPr>
          </a:lstStyle>
          <a:p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  <a:p>
            <a:pPr lvl="4"/>
            <a:r>
              <a:rPr lang="en-US" dirty="0"/>
              <a:t>Click to add text</a:t>
            </a:r>
          </a:p>
          <a:p>
            <a:pPr lvl="5"/>
            <a:r>
              <a:rPr lang="en-US" dirty="0"/>
              <a:t>Click to add text</a:t>
            </a:r>
          </a:p>
          <a:p>
            <a:pPr lvl="6"/>
            <a:r>
              <a:rPr lang="en-US" dirty="0"/>
              <a:t>Click to add text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9C8E4E96-4F52-599E-E4FB-23E0454C7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456" y="5815584"/>
            <a:ext cx="1514453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1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2EF0-B57D-BE80-C0B7-7800200B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AC103-023F-85B5-1619-B30BBE41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B7015-9BF4-A5C8-756D-8F0CFD7BD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9F80-0F8E-41B6-87DE-218BC9EBE6B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3766A-6995-49BC-F40D-BC7514DD5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7D79-3FC3-2A0C-11C0-0B5413962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8D87-6D93-40BA-8839-51EACF9F0E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CFB5A39-9193-C368-F0E5-AD951664759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4DEC7E6-4128-88EA-0C2A-281B71E993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05"/>
          <a:stretch/>
        </p:blipFill>
        <p:spPr>
          <a:xfrm>
            <a:off x="4219574" y="0"/>
            <a:ext cx="7970901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E1A9CD-F9E6-2BEF-9194-83AEF6B0E10D}"/>
              </a:ext>
            </a:extLst>
          </p:cNvPr>
          <p:cNvSpPr/>
          <p:nvPr/>
        </p:nvSpPr>
        <p:spPr>
          <a:xfrm>
            <a:off x="0" y="0"/>
            <a:ext cx="4495800" cy="6858000"/>
          </a:xfrm>
          <a:prstGeom prst="rect">
            <a:avLst/>
          </a:prstGeom>
          <a:solidFill>
            <a:srgbClr val="90C343"/>
          </a:solidFill>
          <a:ln>
            <a:noFill/>
          </a:ln>
          <a:effectLst>
            <a:outerShdw blurRad="2413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35D8DC-6A5B-2799-8B75-496D4B912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2" y="1530479"/>
            <a:ext cx="1834578" cy="49215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3A18C0F-22F2-800A-99D0-96C1CCB253D4}"/>
              </a:ext>
            </a:extLst>
          </p:cNvPr>
          <p:cNvGrpSpPr/>
          <p:nvPr/>
        </p:nvGrpSpPr>
        <p:grpSpPr>
          <a:xfrm>
            <a:off x="0" y="2105560"/>
            <a:ext cx="4107876" cy="2646879"/>
            <a:chOff x="0" y="2305615"/>
            <a:chExt cx="4107876" cy="264687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851115-40DE-F67D-34D7-5B75C2F528A9}"/>
                </a:ext>
              </a:extLst>
            </p:cNvPr>
            <p:cNvSpPr txBox="1"/>
            <p:nvPr/>
          </p:nvSpPr>
          <p:spPr>
            <a:xfrm>
              <a:off x="387923" y="2305615"/>
              <a:ext cx="371995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solidFill>
                    <a:srgbClr val="0D4B23"/>
                  </a:solidFill>
                  <a:latin typeface="Century Gothic" panose="020B0502020202020204" pitchFamily="34" charset="0"/>
                </a:rPr>
                <a:t>9</a:t>
              </a:r>
              <a:r>
                <a:rPr lang="en-US" sz="2800" b="1" i="1" baseline="30000" dirty="0">
                  <a:solidFill>
                    <a:srgbClr val="0D4B23"/>
                  </a:solidFill>
                  <a:latin typeface="Century Gothic" panose="020B0502020202020204" pitchFamily="34" charset="0"/>
                </a:rPr>
                <a:t>th</a:t>
              </a:r>
              <a:r>
                <a:rPr lang="en-US" sz="2800" b="1" i="1" dirty="0">
                  <a:solidFill>
                    <a:srgbClr val="0D4B23"/>
                  </a:solidFill>
                  <a:latin typeface="Century Gothic" panose="020B0502020202020204" pitchFamily="34" charset="0"/>
                </a:rPr>
                <a:t> Annual</a:t>
              </a:r>
            </a:p>
            <a:p>
              <a:r>
                <a:rPr lang="en-US" sz="2800" b="1" i="1" dirty="0">
                  <a:solidFill>
                    <a:srgbClr val="0D4B23"/>
                  </a:solidFill>
                  <a:latin typeface="Century Gothic" panose="020B0502020202020204" pitchFamily="34" charset="0"/>
                </a:rPr>
                <a:t>Air University Language, Regional Expertise &amp; Culture Symposium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BB43164-B119-7BC4-92B5-1C577A3865D8}"/>
                </a:ext>
              </a:extLst>
            </p:cNvPr>
            <p:cNvCxnSpPr/>
            <p:nvPr/>
          </p:nvCxnSpPr>
          <p:spPr>
            <a:xfrm>
              <a:off x="0" y="4552384"/>
              <a:ext cx="2630078" cy="0"/>
            </a:xfrm>
            <a:prstGeom prst="line">
              <a:avLst/>
            </a:prstGeom>
            <a:ln>
              <a:solidFill>
                <a:srgbClr val="0D4B23"/>
              </a:solidFill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7555E15-B3A3-7784-71C7-9E417BF4B871}"/>
                </a:ext>
              </a:extLst>
            </p:cNvPr>
            <p:cNvSpPr txBox="1"/>
            <p:nvPr/>
          </p:nvSpPr>
          <p:spPr>
            <a:xfrm>
              <a:off x="387922" y="4552384"/>
              <a:ext cx="3719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D4B23"/>
                  </a:solidFill>
                  <a:latin typeface="Century Gothic" panose="020B0502020202020204" pitchFamily="34" charset="0"/>
                </a:rPr>
                <a:t>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917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90FA3-26CC-1276-B443-C947918E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BC0B716-E4A3-0C79-5901-1F791A30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AE3E145-78C7-98DA-D981-406F87313E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AB60C-1F85-AA49-D769-F4DD22E4A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A51CC2-0311-A7AF-C680-8B30D37F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2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23DAF3-2276-4BE8-CE83-EEC9C228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DF029-5D2E-E6F3-FC3B-316F44DA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E5C31-2611-7251-B03F-CAD6AD361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77F3C5-28B7-138E-02CC-9D0AE1F39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872E7-8396-E5BC-CDD3-0D25B99FE9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D799F-C340-6CAD-6DEE-40CDD5CE83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6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EE212-1A38-F02F-CC85-4CDC9266763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AD0773-F7DB-A520-428C-FD7ECDA7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32F8BE-09EB-D65D-3860-68DA73CB634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2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105E1B-D6F7-4462-7BE9-03981E51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F1ED3C-0D5D-2630-6382-0DA3EB2BCDF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3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D7A06E-B622-A670-DEA4-1F454749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4801B6-07DD-429A-EC8E-410680EB6CD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3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12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Courier New</vt:lpstr>
      <vt:lpstr>Sitka Small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CROWDER, JANICE M CTR USAF AETC AFCLC/AFCLC</dc:creator>
  <cp:lastModifiedBy>CROWDER, JANICE M CTR USAF AETC AFCLC/AFCLC</cp:lastModifiedBy>
  <cp:revision>1</cp:revision>
  <dcterms:created xsi:type="dcterms:W3CDTF">2024-03-18T13:52:55Z</dcterms:created>
  <dcterms:modified xsi:type="dcterms:W3CDTF">2024-04-17T19:24:09Z</dcterms:modified>
</cp:coreProperties>
</file>