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9"/>
  </p:notesMasterIdLst>
  <p:handoutMasterIdLst>
    <p:handoutMasterId r:id="rId20"/>
  </p:handoutMasterIdLst>
  <p:sldIdLst>
    <p:sldId id="257" r:id="rId7"/>
    <p:sldId id="259" r:id="rId8"/>
    <p:sldId id="268" r:id="rId9"/>
    <p:sldId id="272" r:id="rId10"/>
    <p:sldId id="273" r:id="rId11"/>
    <p:sldId id="280" r:id="rId12"/>
    <p:sldId id="270" r:id="rId13"/>
    <p:sldId id="264" r:id="rId14"/>
    <p:sldId id="278" r:id="rId15"/>
    <p:sldId id="279" r:id="rId16"/>
    <p:sldId id="267" r:id="rId17"/>
    <p:sldId id="271" r:id="rId1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ongolian Baiti" panose="03000500000000000000" pitchFamily="66" charset="0"/>
      <p:regular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6.xml"/><Relationship Id="rId1" Type="http://schemas.openxmlformats.org/officeDocument/2006/relationships/video" Target="https://www.youtube.com/embed/UB2iYzKeej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6.xml"/><Relationship Id="rId1" Type="http://schemas.openxmlformats.org/officeDocument/2006/relationships/video" Target="https://www.youtube.com/embed/_vS_b7cJn2A?rel=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New Problems, New Thinking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</a:p>
          <a:p>
            <a:pPr marL="0" indent="0" algn="ctr">
              <a:buNone/>
            </a:pPr>
            <a:r>
              <a:rPr lang="en-US" sz="3200" dirty="0"/>
              <a:t>	</a:t>
            </a:r>
            <a:r>
              <a:rPr lang="en-US" sz="2800" dirty="0"/>
              <a:t>	</a:t>
            </a:r>
            <a:r>
              <a:rPr lang="en-US" sz="2800" i="1" dirty="0"/>
              <a:t>Critical Thinking, Creative Thinking, 	</a:t>
            </a:r>
          </a:p>
          <a:p>
            <a:pPr marL="0" indent="0" algn="ctr">
              <a:buNone/>
            </a:pPr>
            <a:r>
              <a:rPr lang="en-US" sz="2800" i="1"/>
              <a:t>Problem </a:t>
            </a:r>
            <a:r>
              <a:rPr lang="en-US" sz="2800" i="1" dirty="0"/>
              <a:t>Solving, Decision Making</a:t>
            </a:r>
          </a:p>
          <a:p>
            <a:pPr marL="0" indent="0" algn="ctr">
              <a:buNone/>
            </a:pPr>
            <a:r>
              <a:rPr lang="en-US" sz="4000" dirty="0"/>
              <a:t>What other ways can we improve?</a:t>
            </a:r>
          </a:p>
          <a:p>
            <a:pPr marL="0" indent="0" algn="ctr">
              <a:buNone/>
            </a:pPr>
            <a:r>
              <a:rPr lang="en-US" dirty="0"/>
              <a:t>(Record personal tips on your worksheet)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02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changes in problem complexity and scope at the flight level.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Consider ways to address complex problems as a flight-level leader.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Explain effective behaviors for problem solving and decision making in command.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types of problems you may face as a flight commander.  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will change now that you are </a:t>
            </a:r>
            <a:br>
              <a:rPr lang="en-US" sz="4000" dirty="0"/>
            </a:br>
            <a:r>
              <a:rPr lang="en-US" sz="4000" dirty="0"/>
              <a:t>a flight-level leader?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will change now that you are a flight-level leader?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Volatile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r">
              <a:buNone/>
            </a:pPr>
            <a:r>
              <a:rPr lang="en-US" sz="4400" dirty="0"/>
              <a:t>Uncertain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Complex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r">
              <a:buNone/>
            </a:pPr>
            <a:r>
              <a:rPr lang="en-US" sz="4400" dirty="0"/>
              <a:t>Ambiguous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VUCA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B2iYzKeej8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3778" y="1340069"/>
            <a:ext cx="5647560" cy="34211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Complexity</a:t>
            </a:r>
          </a:p>
        </p:txBody>
      </p:sp>
    </p:spTree>
    <p:extLst>
      <p:ext uri="{BB962C8B-B14F-4D97-AF65-F5344CB8AC3E}">
        <p14:creationId xmlns:p14="http://schemas.microsoft.com/office/powerpoint/2010/main" val="41396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Wicked Problems</a:t>
            </a:r>
          </a:p>
        </p:txBody>
      </p:sp>
      <p:pic>
        <p:nvPicPr>
          <p:cNvPr id="5" name="_vS_b7cJn2A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7113" y="170338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5506674" cy="384197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can we increase success </a:t>
            </a:r>
            <a:br>
              <a:rPr lang="en-US" dirty="0"/>
            </a:br>
            <a:r>
              <a:rPr lang="en-US" dirty="0"/>
              <a:t>in the VUCA environment?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Think differently about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3872" y="1067679"/>
            <a:ext cx="3042930" cy="384197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Critical Thinking</a:t>
            </a:r>
          </a:p>
          <a:p>
            <a:endParaRPr lang="en-US" dirty="0"/>
          </a:p>
          <a:p>
            <a:r>
              <a:rPr lang="en-US" dirty="0"/>
              <a:t>Creative Thinking</a:t>
            </a:r>
          </a:p>
          <a:p>
            <a:endParaRPr lang="en-US" dirty="0"/>
          </a:p>
          <a:p>
            <a:r>
              <a:rPr lang="en-US" dirty="0"/>
              <a:t>Problem Solving</a:t>
            </a:r>
          </a:p>
          <a:p>
            <a:endParaRPr lang="en-US" dirty="0"/>
          </a:p>
          <a:p>
            <a:r>
              <a:rPr lang="en-US" dirty="0"/>
              <a:t>Decision Making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Raising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one of the behaviors on the handout:</a:t>
            </a:r>
          </a:p>
          <a:p>
            <a:pPr lvl="1"/>
            <a:r>
              <a:rPr lang="en-US" dirty="0"/>
              <a:t>Groups choose </a:t>
            </a:r>
            <a:r>
              <a:rPr lang="en-US" u="sng" dirty="0"/>
              <a:t>one</a:t>
            </a:r>
            <a:r>
              <a:rPr lang="en-US" dirty="0"/>
              <a:t> of the four behaviors (Critical Thinking, Creative Thinking, Problem Solving, Decision Making) to discuss</a:t>
            </a:r>
          </a:p>
          <a:p>
            <a:pPr marL="0" indent="0" algn="ctr">
              <a:buNone/>
            </a:pPr>
            <a:r>
              <a:rPr lang="en-US" sz="3600" dirty="0"/>
              <a:t>What do these behaviors mean to you?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600" dirty="0"/>
              <a:t>What other tips, from your own experience, will drive improvement?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Ten (10) minutes – then be prepared to brief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046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85805C-175C-4372-ADA6-C56E2F375F57}"/>
</file>

<file path=customXml/itemProps2.xml><?xml version="1.0" encoding="utf-8"?>
<ds:datastoreItem xmlns:ds="http://schemas.openxmlformats.org/officeDocument/2006/customXml" ds:itemID="{26332052-B1D7-42D1-92C8-BBC866D1EFEA}"/>
</file>

<file path=customXml/itemProps3.xml><?xml version="1.0" encoding="utf-8"?>
<ds:datastoreItem xmlns:ds="http://schemas.openxmlformats.org/officeDocument/2006/customXml" ds:itemID="{6CC43257-549F-41C4-A8D9-2FFFA8D0D4D1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319</Words>
  <Application>Microsoft Office PowerPoint</Application>
  <PresentationFormat>On-screen Show (16:9)</PresentationFormat>
  <Paragraphs>69</Paragraphs>
  <Slides>12</Slides>
  <Notes>0</Notes>
  <HiddenSlides>1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New Problems, New Thinking</vt:lpstr>
      <vt:lpstr>Objectives</vt:lpstr>
      <vt:lpstr>Small Group Discussion</vt:lpstr>
      <vt:lpstr>Large Group Discussion</vt:lpstr>
      <vt:lpstr>The VUCA Environment</vt:lpstr>
      <vt:lpstr>Simplifying Complexity</vt:lpstr>
      <vt:lpstr>Wicked Problems</vt:lpstr>
      <vt:lpstr>Raising Awareness</vt:lpstr>
      <vt:lpstr>Small Group Discussion</vt:lpstr>
      <vt:lpstr>Large Group Discussion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2022-05-18T22:05:36Z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DE5C95C6-C272-4150-B85D-70489589239A</vt:lpwstr>
  </property>
  <property fmtid="{D5CDD505-2E9C-101B-9397-08002B2CF9AE}" pid="3" name="ArticulatePath">
    <vt:lpwstr>New Problems, New Thinking (slides)</vt:lpwstr>
  </property>
  <property fmtid="{D5CDD505-2E9C-101B-9397-08002B2CF9AE}" pid="4" name="ContentTypeId">
    <vt:lpwstr>0x0101007AEA15A561888C4191BBD2D4FDF49D90</vt:lpwstr>
  </property>
</Properties>
</file>