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gs/tag1.xml" ContentType="application/vnd.openxmlformats-officedocument.presentationml.tags+xml"/>
  <Override PartName="/docProps/custom.xml" ContentType="application/vnd.openxmlformats-officedocument.custom-properties+xml"/>
  <Override PartName="/ppt/tags/tag4.xml" ContentType="application/vnd.openxmlformats-officedocument.presentationml.tags+xml"/>
  <Override PartName="/ppt/tags/tag2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 autoCompressPictures="0">
  <p:sldMasterIdLst>
    <p:sldMasterId id="2147483658" r:id="rId1"/>
    <p:sldMasterId id="2147483655" r:id="rId2"/>
    <p:sldMasterId id="2147483864" r:id="rId3"/>
    <p:sldMasterId id="2147483659" r:id="rId4"/>
    <p:sldMasterId id="2147483742" r:id="rId5"/>
    <p:sldMasterId id="2147483876" r:id="rId6"/>
  </p:sldMasterIdLst>
  <p:notesMasterIdLst>
    <p:notesMasterId r:id="rId19"/>
  </p:notesMasterIdLst>
  <p:handoutMasterIdLst>
    <p:handoutMasterId r:id="rId20"/>
  </p:handoutMasterIdLst>
  <p:sldIdLst>
    <p:sldId id="257" r:id="rId7"/>
    <p:sldId id="259" r:id="rId8"/>
    <p:sldId id="268" r:id="rId9"/>
    <p:sldId id="272" r:id="rId10"/>
    <p:sldId id="273" r:id="rId11"/>
    <p:sldId id="280" r:id="rId12"/>
    <p:sldId id="270" r:id="rId13"/>
    <p:sldId id="264" r:id="rId14"/>
    <p:sldId id="278" r:id="rId15"/>
    <p:sldId id="279" r:id="rId16"/>
    <p:sldId id="267" r:id="rId17"/>
    <p:sldId id="271" r:id="rId18"/>
  </p:sldIdLst>
  <p:sldSz cx="9144000" cy="5143500" type="screen16x9"/>
  <p:notesSz cx="7010400" cy="92964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libri Light" panose="020F0302020204030204" pitchFamily="34" charset="0"/>
      <p:regular r:id="rId25"/>
      <p:italic r:id="rId26"/>
    </p:embeddedFont>
    <p:embeddedFont>
      <p:font typeface="Mongolian Baiti" panose="03000500000000000000" pitchFamily="66" charset="0"/>
      <p:regular r:id="rId27"/>
    </p:embeddedFont>
    <p:embeddedFont>
      <p:font typeface="Times" panose="02020603050405020304" pitchFamily="18" charset="0"/>
      <p:regular r:id="rId28"/>
      <p:bold r:id="rId29"/>
      <p:italic r:id="rId30"/>
      <p:boldItalic r:id="rId31"/>
    </p:embeddedFont>
  </p:embeddedFontLst>
  <p:custDataLst>
    <p:tags r:id="rId32"/>
  </p:custDataLst>
  <p:defaultTextStyle>
    <a:defPPr>
      <a:defRPr lang="en-US"/>
    </a:defPPr>
    <a:lvl1pPr marL="0" algn="l" defTabSz="4570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85" algn="l" defTabSz="4570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70" algn="l" defTabSz="4570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55" algn="l" defTabSz="4570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41" algn="l" defTabSz="4570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424" algn="l" defTabSz="4570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510" algn="l" defTabSz="4570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93" algn="l" defTabSz="4570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679" algn="l" defTabSz="45708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B87A4"/>
    <a:srgbClr val="E05B7A"/>
    <a:srgbClr val="8E936A"/>
    <a:srgbClr val="F7D186"/>
    <a:srgbClr val="B79D7A"/>
    <a:srgbClr val="000099"/>
    <a:srgbClr val="333399"/>
    <a:srgbClr val="C0504D"/>
    <a:srgbClr val="4F81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86410" autoAdjust="0"/>
  </p:normalViewPr>
  <p:slideViewPr>
    <p:cSldViewPr snapToGrid="0" snapToObjects="1">
      <p:cViewPr varScale="1">
        <p:scale>
          <a:sx n="110" d="100"/>
          <a:sy n="110" d="100"/>
        </p:scale>
        <p:origin x="60" y="1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2794" y="5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font" Target="fonts/font6.fntdata"/><Relationship Id="rId39" Type="http://schemas.openxmlformats.org/officeDocument/2006/relationships/customXml" Target="../customXml/item3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font" Target="fonts/font4.fntdata"/><Relationship Id="rId32" Type="http://schemas.openxmlformats.org/officeDocument/2006/relationships/tags" Target="tags/tag1.xml"/><Relationship Id="rId37" Type="http://schemas.openxmlformats.org/officeDocument/2006/relationships/customXml" Target="../customXml/item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2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62AAECFB-A838-1545-A75D-70854B7EFE5E}" type="datetimeFigureOut">
              <a:rPr lang="en-US" smtClean="0"/>
              <a:pPr/>
              <a:t>5/18/2022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AD96B740-7877-BC45-93CA-EFA3F7356A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9325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0FD40B87-A1E8-444D-844C-072D06309A10}" type="datetimeFigureOut">
              <a:rPr lang="en-US" smtClean="0"/>
              <a:pPr/>
              <a:t>5/18/2022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406400" y="4415792"/>
            <a:ext cx="6197600" cy="4183380"/>
          </a:xfrm>
          <a:prstGeom prst="rect">
            <a:avLst/>
          </a:prstGeom>
        </p:spPr>
        <p:txBody>
          <a:bodyPr vert="horz" lIns="92757" tIns="46378" rIns="92757" bIns="463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B2407526-57F8-9D47-AEB7-CBCC2417DF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28504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0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85" algn="l" defTabSz="4570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70" algn="l" defTabSz="4570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55" algn="l" defTabSz="4570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41" algn="l" defTabSz="4570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424" algn="l" defTabSz="4570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10" algn="l" defTabSz="4570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93" algn="l" defTabSz="4570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79" algn="l" defTabSz="45708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0" y="2088180"/>
            <a:ext cx="9144000" cy="844519"/>
          </a:xfrm>
          <a:prstGeom prst="rect">
            <a:avLst/>
          </a:prstGeom>
        </p:spPr>
        <p:txBody>
          <a:bodyPr lIns="74343" tIns="37172" rIns="74343" bIns="37172" anchor="ctr"/>
          <a:lstStyle>
            <a:lvl1pPr>
              <a:defRPr sz="5400" b="0" i="0" smtClean="0">
                <a:effectLst/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381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27767" y="3684627"/>
            <a:ext cx="5088466" cy="574488"/>
          </a:xfrm>
          <a:prstGeom prst="rect">
            <a:avLst/>
          </a:prstGeom>
        </p:spPr>
        <p:txBody>
          <a:bodyPr lIns="74343" tIns="37172" rIns="74343" bIns="37172" anchor="ctr"/>
          <a:lstStyle>
            <a:lvl1pPr marL="0" indent="0" algn="ctr">
              <a:buFontTx/>
              <a:buNone/>
              <a:defRPr sz="2000" b="0" i="0" smtClean="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19480" y="4121553"/>
            <a:ext cx="2926578" cy="275125"/>
          </a:xfrm>
          <a:prstGeom prst="rect">
            <a:avLst/>
          </a:prstGeom>
          <a:noFill/>
        </p:spPr>
        <p:txBody>
          <a:bodyPr wrap="square" lIns="74343" tIns="37172" rIns="74343" bIns="37172" rtlCol="0">
            <a:spAutoFit/>
          </a:bodyPr>
          <a:lstStyle/>
          <a:p>
            <a:pPr algn="r" defTabSz="914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3" name="Picture 12" descr="AU Slide Template.bmp"/>
          <p:cNvPicPr>
            <a:picLocks noChangeAspect="1"/>
          </p:cNvPicPr>
          <p:nvPr userDrawn="1"/>
        </p:nvPicPr>
        <p:blipFill rotWithShape="1">
          <a:blip r:embed="rId2"/>
          <a:srcRect r="12778" b="78601"/>
          <a:stretch/>
        </p:blipFill>
        <p:spPr>
          <a:xfrm>
            <a:off x="0" y="0"/>
            <a:ext cx="7975600" cy="110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76676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92" y="1059213"/>
            <a:ext cx="3691391" cy="495738"/>
          </a:xfrm>
          <a:prstGeom prst="rect">
            <a:avLst/>
          </a:prstGeom>
        </p:spPr>
        <p:txBody>
          <a:bodyPr anchor="ctr"/>
          <a:lstStyle>
            <a:lvl1pPr algn="l">
              <a:defRPr sz="23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3082" y="1059212"/>
            <a:ext cx="5033715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2" y="1554951"/>
            <a:ext cx="3691391" cy="33462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 algn="ctr" defTabSz="457085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Mongolian Baiti" panose="03000500000000000000" pitchFamily="66" charset="0"/>
                <a:ea typeface="+mj-ea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73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905" y="4166048"/>
            <a:ext cx="5872668" cy="312493"/>
          </a:xfrm>
          <a:prstGeom prst="rect">
            <a:avLst/>
          </a:prstGeom>
        </p:spPr>
        <p:txBody>
          <a:bodyPr anchor="ctr" anchorCtr="1"/>
          <a:lstStyle>
            <a:lvl1pPr algn="l">
              <a:defRPr sz="23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7905" y="1067680"/>
            <a:ext cx="5872668" cy="3098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2400"/>
            </a:lvl2pPr>
            <a:lvl3pPr marL="743448" indent="0">
              <a:buNone/>
              <a:defRPr sz="2000"/>
            </a:lvl3pPr>
            <a:lvl4pPr marL="1115168" indent="0">
              <a:buNone/>
              <a:defRPr sz="1600"/>
            </a:lvl4pPr>
            <a:lvl5pPr marL="1486892" indent="0">
              <a:buNone/>
              <a:defRPr sz="1600"/>
            </a:lvl5pPr>
            <a:lvl6pPr marL="1858615" indent="0">
              <a:buNone/>
              <a:defRPr sz="1600"/>
            </a:lvl6pPr>
            <a:lvl7pPr marL="2230341" indent="0">
              <a:buNone/>
              <a:defRPr sz="1600"/>
            </a:lvl7pPr>
            <a:lvl8pPr marL="2602064" indent="0">
              <a:buNone/>
              <a:defRPr sz="1600"/>
            </a:lvl8pPr>
            <a:lvl9pPr marL="2973786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05" y="4475885"/>
            <a:ext cx="5872668" cy="433771"/>
          </a:xfrm>
          <a:prstGeom prst="rect">
            <a:avLst/>
          </a:prstGeom>
        </p:spPr>
        <p:txBody>
          <a:bodyPr lIns="148803" tIns="148803" rIns="148803" bIns="148803" anchor="ctr" anchorCtr="1">
            <a:normAutofit/>
          </a:bodyPr>
          <a:lstStyle>
            <a:lvl1pPr marL="0" indent="0">
              <a:buNone/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 algn="ctr" defTabSz="457085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Mongolian Baiti" panose="03000500000000000000" pitchFamily="66" charset="0"/>
                <a:ea typeface="+mj-ea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270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0" y="2088180"/>
            <a:ext cx="9144000" cy="844519"/>
          </a:xfrm>
          <a:prstGeom prst="rect">
            <a:avLst/>
          </a:prstGeom>
        </p:spPr>
        <p:txBody>
          <a:bodyPr lIns="74343" tIns="37172" rIns="74343" bIns="37172" anchor="ctr"/>
          <a:lstStyle>
            <a:lvl1pPr>
              <a:defRPr sz="5400" b="0" i="0" smtClean="0">
                <a:effectLst/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381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27767" y="3684627"/>
            <a:ext cx="5088466" cy="574488"/>
          </a:xfrm>
          <a:prstGeom prst="rect">
            <a:avLst/>
          </a:prstGeom>
        </p:spPr>
        <p:txBody>
          <a:bodyPr lIns="74343" tIns="37172" rIns="74343" bIns="37172" anchor="ctr"/>
          <a:lstStyle>
            <a:lvl1pPr marL="0" indent="0" algn="ctr">
              <a:buFontTx/>
              <a:buNone/>
              <a:defRPr sz="2000" b="0" i="0" smtClean="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19480" y="4121553"/>
            <a:ext cx="2926578" cy="275125"/>
          </a:xfrm>
          <a:prstGeom prst="rect">
            <a:avLst/>
          </a:prstGeom>
          <a:noFill/>
        </p:spPr>
        <p:txBody>
          <a:bodyPr wrap="square" lIns="74343" tIns="37172" rIns="74343" bIns="37172" rtlCol="0">
            <a:spAutoFit/>
          </a:bodyPr>
          <a:lstStyle/>
          <a:p>
            <a:pPr algn="r" defTabSz="914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3" name="Picture 12" descr="AU Slide Template.bmp"/>
          <p:cNvPicPr>
            <a:picLocks noChangeAspect="1"/>
          </p:cNvPicPr>
          <p:nvPr userDrawn="1"/>
        </p:nvPicPr>
        <p:blipFill rotWithShape="1">
          <a:blip r:embed="rId2"/>
          <a:srcRect r="12778" b="78601"/>
          <a:stretch/>
        </p:blipFill>
        <p:spPr>
          <a:xfrm>
            <a:off x="0" y="0"/>
            <a:ext cx="7975600" cy="110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20061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 algn="l">
              <a:defRPr sz="48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5751-426A-4AC8-B1CA-F26049CFCC2F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A3AA-4C60-4242-86DD-0726004B2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3217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67789" y="1067679"/>
            <a:ext cx="8832277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10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0" y="1067679"/>
            <a:ext cx="4530344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82037" y="1067680"/>
            <a:ext cx="4194763" cy="192098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82036" y="2988665"/>
            <a:ext cx="4194763" cy="192098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9973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3" y="1067679"/>
            <a:ext cx="5788772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40457" y="1067679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6040458" y="2368992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2"/>
          </p:nvPr>
        </p:nvSpPr>
        <p:spPr>
          <a:xfrm>
            <a:off x="6040458" y="3670305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947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4" y="1067679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4249" y="1067679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2255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87" y="1067680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494" y="1563419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14249" y="1067680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4249" y="1563419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47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938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 algn="l">
              <a:defRPr sz="48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5751-426A-4AC8-B1CA-F26049CFCC2F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A3AA-4C60-4242-86DD-0726004B2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5611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9447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92" y="1059213"/>
            <a:ext cx="3691391" cy="495738"/>
          </a:xfrm>
          <a:prstGeom prst="rect">
            <a:avLst/>
          </a:prstGeom>
        </p:spPr>
        <p:txBody>
          <a:bodyPr anchor="ctr"/>
          <a:lstStyle>
            <a:lvl1pPr algn="l">
              <a:defRPr sz="23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3082" y="1059212"/>
            <a:ext cx="5033715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2" y="1554951"/>
            <a:ext cx="3691391" cy="33462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 algn="ctr" defTabSz="457085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Mongolian Baiti" panose="03000500000000000000" pitchFamily="66" charset="0"/>
                <a:ea typeface="+mj-ea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119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905" y="4166048"/>
            <a:ext cx="5872668" cy="312493"/>
          </a:xfrm>
          <a:prstGeom prst="rect">
            <a:avLst/>
          </a:prstGeom>
        </p:spPr>
        <p:txBody>
          <a:bodyPr anchor="ctr" anchorCtr="1"/>
          <a:lstStyle>
            <a:lvl1pPr algn="l">
              <a:defRPr sz="23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7905" y="1067680"/>
            <a:ext cx="5872668" cy="3098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2400"/>
            </a:lvl2pPr>
            <a:lvl3pPr marL="743448" indent="0">
              <a:buNone/>
              <a:defRPr sz="2000"/>
            </a:lvl3pPr>
            <a:lvl4pPr marL="1115168" indent="0">
              <a:buNone/>
              <a:defRPr sz="1600"/>
            </a:lvl4pPr>
            <a:lvl5pPr marL="1486892" indent="0">
              <a:buNone/>
              <a:defRPr sz="1600"/>
            </a:lvl5pPr>
            <a:lvl6pPr marL="1858615" indent="0">
              <a:buNone/>
              <a:defRPr sz="1600"/>
            </a:lvl6pPr>
            <a:lvl7pPr marL="2230341" indent="0">
              <a:buNone/>
              <a:defRPr sz="1600"/>
            </a:lvl7pPr>
            <a:lvl8pPr marL="2602064" indent="0">
              <a:buNone/>
              <a:defRPr sz="1600"/>
            </a:lvl8pPr>
            <a:lvl9pPr marL="2973786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05" y="4475885"/>
            <a:ext cx="5872668" cy="433771"/>
          </a:xfrm>
          <a:prstGeom prst="rect">
            <a:avLst/>
          </a:prstGeom>
        </p:spPr>
        <p:txBody>
          <a:bodyPr lIns="148803" tIns="148803" rIns="148803" bIns="148803" anchor="ctr" anchorCtr="1">
            <a:normAutofit/>
          </a:bodyPr>
          <a:lstStyle>
            <a:lvl1pPr marL="0" indent="0">
              <a:buNone/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 algn="ctr" defTabSz="457085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Mongolian Baiti" panose="03000500000000000000" pitchFamily="66" charset="0"/>
                <a:ea typeface="+mj-ea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305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0" y="2088180"/>
            <a:ext cx="9144000" cy="844519"/>
          </a:xfrm>
          <a:prstGeom prst="rect">
            <a:avLst/>
          </a:prstGeom>
        </p:spPr>
        <p:txBody>
          <a:bodyPr lIns="74343" tIns="37172" rIns="74343" bIns="37172" anchor="ctr"/>
          <a:lstStyle>
            <a:lvl1pPr>
              <a:defRPr sz="5400" b="0" i="0" smtClean="0">
                <a:effectLst/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381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27767" y="3684627"/>
            <a:ext cx="5088466" cy="574488"/>
          </a:xfrm>
          <a:prstGeom prst="rect">
            <a:avLst/>
          </a:prstGeom>
        </p:spPr>
        <p:txBody>
          <a:bodyPr lIns="74343" tIns="37172" rIns="74343" bIns="37172" anchor="ctr"/>
          <a:lstStyle>
            <a:lvl1pPr marL="0" indent="0" algn="ctr">
              <a:buFontTx/>
              <a:buNone/>
              <a:defRPr sz="2000" b="0" i="0" smtClean="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19480" y="4121553"/>
            <a:ext cx="2926578" cy="275125"/>
          </a:xfrm>
          <a:prstGeom prst="rect">
            <a:avLst/>
          </a:prstGeom>
          <a:noFill/>
        </p:spPr>
        <p:txBody>
          <a:bodyPr wrap="square" lIns="74343" tIns="37172" rIns="74343" bIns="37172" rtlCol="0">
            <a:spAutoFit/>
          </a:bodyPr>
          <a:lstStyle/>
          <a:p>
            <a:pPr algn="r" defTabSz="914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4950443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 algn="l">
              <a:defRPr sz="48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5751-426A-4AC8-B1CA-F26049CFCC2F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A3AA-4C60-4242-86DD-0726004B2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2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67789" y="1067679"/>
            <a:ext cx="8832277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0384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0" y="1067679"/>
            <a:ext cx="4530344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82037" y="1067680"/>
            <a:ext cx="4194763" cy="192098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82036" y="2988665"/>
            <a:ext cx="4194763" cy="192098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6386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3" y="1067679"/>
            <a:ext cx="5788772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40457" y="1067679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6040458" y="2368992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2"/>
          </p:nvPr>
        </p:nvSpPr>
        <p:spPr>
          <a:xfrm>
            <a:off x="6040458" y="3670305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5765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4" y="1067679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4249" y="1067679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5379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87" y="1067680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494" y="1563419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14249" y="1067680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4249" y="1563419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754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67789" y="1067679"/>
            <a:ext cx="8832277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943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3458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3037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3082" y="1059212"/>
            <a:ext cx="5033715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2" y="1554951"/>
            <a:ext cx="3691391" cy="33462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 algn="ctr" defTabSz="457085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Mongolian Baiti" panose="03000500000000000000" pitchFamily="66" charset="0"/>
                <a:ea typeface="+mj-ea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7562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7905" y="1067680"/>
            <a:ext cx="5872668" cy="3098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2400"/>
            </a:lvl2pPr>
            <a:lvl3pPr marL="743448" indent="0">
              <a:buNone/>
              <a:defRPr sz="2000"/>
            </a:lvl3pPr>
            <a:lvl4pPr marL="1115168" indent="0">
              <a:buNone/>
              <a:defRPr sz="1600"/>
            </a:lvl4pPr>
            <a:lvl5pPr marL="1486892" indent="0">
              <a:buNone/>
              <a:defRPr sz="1600"/>
            </a:lvl5pPr>
            <a:lvl6pPr marL="1858615" indent="0">
              <a:buNone/>
              <a:defRPr sz="1600"/>
            </a:lvl6pPr>
            <a:lvl7pPr marL="2230341" indent="0">
              <a:buNone/>
              <a:defRPr sz="1600"/>
            </a:lvl7pPr>
            <a:lvl8pPr marL="2602064" indent="0">
              <a:buNone/>
              <a:defRPr sz="1600"/>
            </a:lvl8pPr>
            <a:lvl9pPr marL="2973786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05" y="4475885"/>
            <a:ext cx="5872668" cy="433771"/>
          </a:xfrm>
          <a:prstGeom prst="rect">
            <a:avLst/>
          </a:prstGeom>
        </p:spPr>
        <p:txBody>
          <a:bodyPr lIns="148803" tIns="148803" rIns="148803" bIns="148803" anchor="ctr" anchorCtr="1">
            <a:normAutofit/>
          </a:bodyPr>
          <a:lstStyle>
            <a:lvl1pPr marL="0" indent="0">
              <a:buNone/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 algn="ctr" defTabSz="457085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Mongolian Baiti" panose="03000500000000000000" pitchFamily="66" charset="0"/>
                <a:ea typeface="+mj-ea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151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1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0" y="2088180"/>
            <a:ext cx="9144000" cy="844519"/>
          </a:xfrm>
          <a:prstGeom prst="rect">
            <a:avLst/>
          </a:prstGeom>
        </p:spPr>
        <p:txBody>
          <a:bodyPr lIns="74343" tIns="37172" rIns="74343" bIns="37172" anchor="ctr"/>
          <a:lstStyle>
            <a:lvl1pPr>
              <a:defRPr sz="5400" b="0" i="0" smtClean="0">
                <a:effectLst/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381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027767" y="3684627"/>
            <a:ext cx="5088466" cy="574488"/>
          </a:xfrm>
          <a:prstGeom prst="rect">
            <a:avLst/>
          </a:prstGeom>
        </p:spPr>
        <p:txBody>
          <a:bodyPr lIns="74343" tIns="37172" rIns="74343" bIns="37172" anchor="ctr"/>
          <a:lstStyle>
            <a:lvl1pPr marL="0" indent="0" algn="ctr">
              <a:buFontTx/>
              <a:buNone/>
              <a:defRPr sz="2000" b="0" i="0" smtClean="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19480" y="4121553"/>
            <a:ext cx="2926578" cy="275125"/>
          </a:xfrm>
          <a:prstGeom prst="rect">
            <a:avLst/>
          </a:prstGeom>
          <a:noFill/>
        </p:spPr>
        <p:txBody>
          <a:bodyPr wrap="square" lIns="74343" tIns="37172" rIns="74343" bIns="37172" rtlCol="0">
            <a:spAutoFit/>
          </a:bodyPr>
          <a:lstStyle/>
          <a:p>
            <a:pPr algn="r" defTabSz="914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00"/>
              </a:solidFill>
              <a:latin typeface="Times New Roman" pitchFamily="18" charset="0"/>
            </a:endParaRPr>
          </a:p>
        </p:txBody>
      </p:sp>
      <p:pic>
        <p:nvPicPr>
          <p:cNvPr id="13" name="Picture 12" descr="AU Slide Template.bmp"/>
          <p:cNvPicPr>
            <a:picLocks noChangeAspect="1"/>
          </p:cNvPicPr>
          <p:nvPr userDrawn="1"/>
        </p:nvPicPr>
        <p:blipFill rotWithShape="1">
          <a:blip r:embed="rId2"/>
          <a:srcRect r="12778" b="78601"/>
          <a:stretch/>
        </p:blipFill>
        <p:spPr>
          <a:xfrm>
            <a:off x="0" y="0"/>
            <a:ext cx="7975600" cy="110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616058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  <a:prstGeom prst="rect">
            <a:avLst/>
          </a:prstGeom>
        </p:spPr>
        <p:txBody>
          <a:bodyPr anchor="b"/>
          <a:lstStyle>
            <a:lvl1pPr algn="l">
              <a:defRPr sz="48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E5751-426A-4AC8-B1CA-F26049CFCC2F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4A3AA-4C60-4242-86DD-0726004B2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655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167789" y="1067679"/>
            <a:ext cx="8832277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24331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0" y="1067679"/>
            <a:ext cx="4530344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82037" y="1067680"/>
            <a:ext cx="4194763" cy="192098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82036" y="2988665"/>
            <a:ext cx="4194763" cy="192098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277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3" y="1067679"/>
            <a:ext cx="5788772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40457" y="1067679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6040458" y="2368992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2"/>
          </p:nvPr>
        </p:nvSpPr>
        <p:spPr>
          <a:xfrm>
            <a:off x="6040458" y="3670305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378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4" y="1067679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4249" y="1067679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1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0" y="1067679"/>
            <a:ext cx="4530344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82037" y="1067680"/>
            <a:ext cx="4194763" cy="192098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82036" y="2988665"/>
            <a:ext cx="4194763" cy="192098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563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87" y="1067680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494" y="1563419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14249" y="1067680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4249" y="1563419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712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962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0812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92" y="1059213"/>
            <a:ext cx="3691391" cy="495738"/>
          </a:xfrm>
          <a:prstGeom prst="rect">
            <a:avLst/>
          </a:prstGeom>
        </p:spPr>
        <p:txBody>
          <a:bodyPr anchor="ctr"/>
          <a:lstStyle>
            <a:lvl1pPr algn="l">
              <a:defRPr sz="23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3082" y="1059212"/>
            <a:ext cx="5033715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2" y="1554951"/>
            <a:ext cx="3691391" cy="33462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 algn="ctr" defTabSz="457085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Mongolian Baiti" panose="03000500000000000000" pitchFamily="66" charset="0"/>
                <a:ea typeface="+mj-ea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622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905" y="4166048"/>
            <a:ext cx="5872668" cy="312493"/>
          </a:xfrm>
          <a:prstGeom prst="rect">
            <a:avLst/>
          </a:prstGeom>
        </p:spPr>
        <p:txBody>
          <a:bodyPr anchor="ctr" anchorCtr="1"/>
          <a:lstStyle>
            <a:lvl1pPr algn="l">
              <a:defRPr sz="23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7905" y="1067680"/>
            <a:ext cx="5872668" cy="3098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2400"/>
            </a:lvl2pPr>
            <a:lvl3pPr marL="743448" indent="0">
              <a:buNone/>
              <a:defRPr sz="2000"/>
            </a:lvl3pPr>
            <a:lvl4pPr marL="1115168" indent="0">
              <a:buNone/>
              <a:defRPr sz="1600"/>
            </a:lvl4pPr>
            <a:lvl5pPr marL="1486892" indent="0">
              <a:buNone/>
              <a:defRPr sz="1600"/>
            </a:lvl5pPr>
            <a:lvl6pPr marL="1858615" indent="0">
              <a:buNone/>
              <a:defRPr sz="1600"/>
            </a:lvl6pPr>
            <a:lvl7pPr marL="2230341" indent="0">
              <a:buNone/>
              <a:defRPr sz="1600"/>
            </a:lvl7pPr>
            <a:lvl8pPr marL="2602064" indent="0">
              <a:buNone/>
              <a:defRPr sz="1600"/>
            </a:lvl8pPr>
            <a:lvl9pPr marL="2973786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05" y="4475885"/>
            <a:ext cx="5872668" cy="433771"/>
          </a:xfrm>
          <a:prstGeom prst="rect">
            <a:avLst/>
          </a:prstGeom>
        </p:spPr>
        <p:txBody>
          <a:bodyPr lIns="148803" tIns="148803" rIns="148803" bIns="148803" anchor="ctr" anchorCtr="1">
            <a:normAutofit/>
          </a:bodyPr>
          <a:lstStyle>
            <a:lvl1pPr marL="0" indent="0">
              <a:buNone/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 algn="ctr" defTabSz="457085" rtl="0" eaLnBrk="1" latinLnBrk="0" hangingPunct="1">
              <a:spcBef>
                <a:spcPct val="0"/>
              </a:spcBef>
              <a:buNone/>
              <a:defRPr sz="2900" kern="1200">
                <a:solidFill>
                  <a:schemeClr val="bg1"/>
                </a:solidFill>
                <a:latin typeface="Mongolian Baiti" panose="03000500000000000000" pitchFamily="66" charset="0"/>
                <a:ea typeface="+mj-ea"/>
                <a:cs typeface="Mongolian Baiti" panose="03000500000000000000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1061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790" y="991476"/>
            <a:ext cx="8809002" cy="384197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spcAft>
                <a:spcPts val="244"/>
              </a:spcAft>
              <a:defRPr/>
            </a:lvl1pPr>
            <a:lvl2pPr>
              <a:spcBef>
                <a:spcPts val="0"/>
              </a:spcBef>
              <a:spcAft>
                <a:spcPts val="244"/>
              </a:spcAft>
              <a:defRPr/>
            </a:lvl2pPr>
            <a:lvl3pPr>
              <a:spcBef>
                <a:spcPts val="0"/>
              </a:spcBef>
              <a:spcAft>
                <a:spcPts val="244"/>
              </a:spcAft>
              <a:defRPr/>
            </a:lvl3pPr>
            <a:lvl4pPr marL="892816" indent="-223204">
              <a:spcBef>
                <a:spcPts val="0"/>
              </a:spcBef>
              <a:spcAft>
                <a:spcPts val="244"/>
              </a:spcAft>
              <a:defRPr/>
            </a:lvl4pPr>
            <a:lvl5pPr marL="1116020" indent="-223204">
              <a:spcBef>
                <a:spcPts val="0"/>
              </a:spcBef>
              <a:spcAft>
                <a:spcPts val="244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07496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op-and-Wings-Background No word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0353" y="550440"/>
            <a:ext cx="5439688" cy="4150898"/>
          </a:xfrm>
          <a:prstGeom prst="rect">
            <a:avLst/>
          </a:prstGeom>
        </p:spPr>
      </p:pic>
      <p:sp>
        <p:nvSpPr>
          <p:cNvPr id="33813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1229502" y="2088180"/>
            <a:ext cx="6682691" cy="844519"/>
          </a:xfrm>
        </p:spPr>
        <p:txBody>
          <a:bodyPr lIns="74343" tIns="37172" rIns="74343" bIns="37172"/>
          <a:lstStyle>
            <a:lvl1pPr>
              <a:defRPr sz="3300" i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381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220745" y="4414094"/>
            <a:ext cx="2923256" cy="574488"/>
          </a:xfrm>
          <a:prstGeom prst="rect">
            <a:avLst/>
          </a:prstGeom>
        </p:spPr>
        <p:txBody>
          <a:bodyPr lIns="74343" tIns="37172" rIns="74343" bIns="37172"/>
          <a:lstStyle>
            <a:lvl1pPr marL="0" indent="0" algn="ctr">
              <a:buFontTx/>
              <a:buNone/>
              <a:defRPr sz="1600" b="1" i="1" smtClean="0"/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419480" y="4121553"/>
            <a:ext cx="2926578" cy="275125"/>
          </a:xfrm>
          <a:prstGeom prst="rect">
            <a:avLst/>
          </a:prstGeom>
          <a:noFill/>
        </p:spPr>
        <p:txBody>
          <a:bodyPr wrap="square" lIns="74343" tIns="37172" rIns="74343" bIns="37172" rtlCol="0">
            <a:spAutoFit/>
          </a:bodyPr>
          <a:lstStyle/>
          <a:p>
            <a:pPr algn="r" defTabSz="914247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3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18506" y="4580231"/>
            <a:ext cx="4628703" cy="444402"/>
          </a:xfrm>
          <a:prstGeom prst="rect">
            <a:avLst/>
          </a:prstGeom>
          <a:noFill/>
        </p:spPr>
        <p:txBody>
          <a:bodyPr wrap="square" lIns="74343" tIns="37172" rIns="74343" bIns="37172" rtlCol="0">
            <a:spAutoFit/>
          </a:bodyPr>
          <a:lstStyle/>
          <a:p>
            <a:pPr defTabSz="914247" eaLnBrk="0" fontAlgn="base" hangingPunct="0">
              <a:spcBef>
                <a:spcPts val="488"/>
              </a:spcBef>
              <a:spcAft>
                <a:spcPct val="0"/>
              </a:spcAft>
            </a:pPr>
            <a:r>
              <a:rPr lang="en-US" sz="2400" b="1" i="1">
                <a:solidFill>
                  <a:srgbClr val="000000"/>
                </a:solidFill>
                <a:latin typeface="Times"/>
              </a:rPr>
              <a:t>We Produce the Future</a:t>
            </a:r>
          </a:p>
        </p:txBody>
      </p:sp>
    </p:spTree>
    <p:extLst>
      <p:ext uri="{BB962C8B-B14F-4D97-AF65-F5344CB8AC3E}">
        <p14:creationId xmlns:p14="http://schemas.microsoft.com/office/powerpoint/2010/main" val="2638806345"/>
      </p:ext>
    </p:extLst>
  </p:cSld>
  <p:clrMapOvr>
    <a:masterClrMapping/>
  </p:clrMapOvr>
  <p:transition/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rop-and-Wings-Background No word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890353" y="550440"/>
            <a:ext cx="5439688" cy="41508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4586" y="1683216"/>
            <a:ext cx="7771963" cy="1022029"/>
          </a:xfrm>
        </p:spPr>
        <p:txBody>
          <a:bodyPr anchor="ctr" anchorCtr="1"/>
          <a:lstStyle>
            <a:lvl1pPr algn="ctr">
              <a:defRPr sz="3300" b="1" cap="none" baseline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86737" y="2944301"/>
            <a:ext cx="7771963" cy="1125309"/>
          </a:xfrm>
          <a:prstGeom prst="rect">
            <a:avLst/>
          </a:prstGeom>
        </p:spPr>
        <p:txBody>
          <a:bodyPr anchor="ctr" anchorCtr="1"/>
          <a:lstStyle>
            <a:lvl1pPr marL="0" indent="0" algn="ctr">
              <a:buNone/>
              <a:defRPr sz="2300" baseline="0"/>
            </a:lvl1pPr>
            <a:lvl2pPr marL="371723" indent="0">
              <a:buNone/>
              <a:defRPr sz="1500"/>
            </a:lvl2pPr>
            <a:lvl3pPr marL="743448" indent="0">
              <a:buNone/>
              <a:defRPr sz="1300"/>
            </a:lvl3pPr>
            <a:lvl4pPr marL="1115168" indent="0">
              <a:buNone/>
              <a:defRPr sz="1100"/>
            </a:lvl4pPr>
            <a:lvl5pPr marL="1486892" indent="0">
              <a:buNone/>
              <a:defRPr sz="1100"/>
            </a:lvl5pPr>
            <a:lvl6pPr marL="1858615" indent="0">
              <a:buNone/>
              <a:defRPr sz="1100"/>
            </a:lvl6pPr>
            <a:lvl7pPr marL="2230341" indent="0">
              <a:buNone/>
              <a:defRPr sz="1100"/>
            </a:lvl7pPr>
            <a:lvl8pPr marL="2602064" indent="0">
              <a:buNone/>
              <a:defRPr sz="1100"/>
            </a:lvl8pPr>
            <a:lvl9pPr marL="2973786" indent="0">
              <a:buNone/>
              <a:defRPr sz="1100"/>
            </a:lvl9pPr>
          </a:lstStyle>
          <a:p>
            <a:pPr lvl="0"/>
            <a:r>
              <a:rPr lang="en-US" dirty="0"/>
              <a:t>Click to edit Briefer’s Rank Name</a:t>
            </a:r>
          </a:p>
          <a:p>
            <a:pPr lvl="0"/>
            <a:r>
              <a:rPr lang="en-US" dirty="0"/>
              <a:t>Edit Briefer’s Office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-18506" y="4580231"/>
            <a:ext cx="4628703" cy="444402"/>
          </a:xfrm>
          <a:prstGeom prst="rect">
            <a:avLst/>
          </a:prstGeom>
          <a:noFill/>
        </p:spPr>
        <p:txBody>
          <a:bodyPr wrap="square" lIns="74343" tIns="37172" rIns="74343" bIns="37172" rtlCol="0">
            <a:spAutoFit/>
          </a:bodyPr>
          <a:lstStyle/>
          <a:p>
            <a:pPr defTabSz="914247" eaLnBrk="0" fontAlgn="base" hangingPunct="0">
              <a:spcBef>
                <a:spcPts val="488"/>
              </a:spcBef>
              <a:spcAft>
                <a:spcPct val="0"/>
              </a:spcAft>
            </a:pPr>
            <a:r>
              <a:rPr lang="en-US" sz="2400" b="1" i="1">
                <a:solidFill>
                  <a:srgbClr val="000000"/>
                </a:solidFill>
                <a:latin typeface="Times"/>
              </a:rPr>
              <a:t>We Produce the Future</a:t>
            </a:r>
          </a:p>
        </p:txBody>
      </p:sp>
    </p:spTree>
    <p:extLst>
      <p:ext uri="{BB962C8B-B14F-4D97-AF65-F5344CB8AC3E}">
        <p14:creationId xmlns:p14="http://schemas.microsoft.com/office/powerpoint/2010/main" val="3558916170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952" y="61326"/>
            <a:ext cx="6710164" cy="619673"/>
          </a:xfrm>
        </p:spPr>
        <p:txBody>
          <a:bodyPr/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0" y="991476"/>
            <a:ext cx="4530344" cy="38419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82037" y="991477"/>
            <a:ext cx="4194763" cy="1920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82036" y="2912462"/>
            <a:ext cx="4194763" cy="192098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475634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3952" y="61326"/>
            <a:ext cx="6710164" cy="619673"/>
          </a:xfrm>
        </p:spPr>
        <p:txBody>
          <a:bodyPr/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3" y="991476"/>
            <a:ext cx="5788772" cy="38419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40457" y="991476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6040458" y="2292789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2"/>
          </p:nvPr>
        </p:nvSpPr>
        <p:spPr>
          <a:xfrm>
            <a:off x="6040458" y="3594102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6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669994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and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3" y="1067679"/>
            <a:ext cx="5788772" cy="3841972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8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040457" y="1067679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quarter" idx="11"/>
          </p:nvPr>
        </p:nvSpPr>
        <p:spPr>
          <a:xfrm>
            <a:off x="6040458" y="2368992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quarter" idx="12"/>
          </p:nvPr>
        </p:nvSpPr>
        <p:spPr>
          <a:xfrm>
            <a:off x="6040458" y="3670305"/>
            <a:ext cx="2936334" cy="1239346"/>
          </a:xfrm>
          <a:prstGeom prst="rect">
            <a:avLst/>
          </a:prstGeom>
        </p:spPr>
        <p:txBody>
          <a:bodyPr/>
          <a:lstStyle>
            <a:lvl1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2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174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4" y="991476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4249" y="991476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760502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355" y="991477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6362" y="1487216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14249" y="991477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/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4249" y="1487216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173952" y="61326"/>
            <a:ext cx="6710164" cy="619673"/>
          </a:xfrm>
        </p:spPr>
        <p:txBody>
          <a:bodyPr/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871947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824432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190257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92" y="991477"/>
            <a:ext cx="3691391" cy="495738"/>
          </a:xfrm>
        </p:spPr>
        <p:txBody>
          <a:bodyPr anchor="ctr"/>
          <a:lstStyle>
            <a:lvl1pPr algn="l">
              <a:defRPr sz="23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3082" y="991476"/>
            <a:ext cx="5033715" cy="3841972"/>
          </a:xfrm>
          <a:prstGeom prst="rect">
            <a:avLst/>
          </a:prstGeo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2" y="1487215"/>
            <a:ext cx="3691391" cy="33462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173952" y="61326"/>
            <a:ext cx="6710164" cy="619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8803" tIns="148803" rIns="148803" bIns="148803" numCol="1" anchor="ctr" anchorCtr="1" compatLnSpc="1">
            <a:prstTxWarp prst="textNoShape">
              <a:avLst/>
            </a:prstTxWarp>
            <a:normAutofit fontScale="85000" lnSpcReduction="20000"/>
          </a:bodyPr>
          <a:lstStyle/>
          <a:p>
            <a:pPr algn="ctr" defTabSz="81572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900" b="1" kern="0">
                <a:solidFill>
                  <a:srgbClr val="002060"/>
                </a:solidFill>
                <a:ea typeface="+mj-ea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36128927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7905" y="4089845"/>
            <a:ext cx="5872668" cy="312493"/>
          </a:xfrm>
        </p:spPr>
        <p:txBody>
          <a:bodyPr anchor="ctr" anchorCtr="1"/>
          <a:lstStyle>
            <a:lvl1pPr algn="l">
              <a:defRPr sz="23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77905" y="991477"/>
            <a:ext cx="5872668" cy="30983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00"/>
            </a:lvl1pPr>
            <a:lvl2pPr marL="371723" indent="0">
              <a:buNone/>
              <a:defRPr sz="2400"/>
            </a:lvl2pPr>
            <a:lvl3pPr marL="743448" indent="0">
              <a:buNone/>
              <a:defRPr sz="2000"/>
            </a:lvl3pPr>
            <a:lvl4pPr marL="1115168" indent="0">
              <a:buNone/>
              <a:defRPr sz="1600"/>
            </a:lvl4pPr>
            <a:lvl5pPr marL="1486892" indent="0">
              <a:buNone/>
              <a:defRPr sz="1600"/>
            </a:lvl5pPr>
            <a:lvl6pPr marL="1858615" indent="0">
              <a:buNone/>
              <a:defRPr sz="1600"/>
            </a:lvl6pPr>
            <a:lvl7pPr marL="2230341" indent="0">
              <a:buNone/>
              <a:defRPr sz="1600"/>
            </a:lvl7pPr>
            <a:lvl8pPr marL="2602064" indent="0">
              <a:buNone/>
              <a:defRPr sz="1600"/>
            </a:lvl8pPr>
            <a:lvl9pPr marL="2973786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7905" y="4399682"/>
            <a:ext cx="5872668" cy="433771"/>
          </a:xfrm>
          <a:prstGeom prst="rect">
            <a:avLst/>
          </a:prstGeom>
        </p:spPr>
        <p:txBody>
          <a:bodyPr lIns="148803" tIns="148803" rIns="148803" bIns="148803" anchor="ctr" anchorCtr="1">
            <a:normAutofit/>
          </a:bodyPr>
          <a:lstStyle>
            <a:lvl1pPr marL="0" indent="0">
              <a:buNone/>
              <a:defRPr sz="2000"/>
            </a:lvl1pPr>
            <a:lvl2pPr marL="371723" indent="0">
              <a:buNone/>
              <a:defRPr sz="1000"/>
            </a:lvl2pPr>
            <a:lvl3pPr marL="743448" indent="0">
              <a:buNone/>
              <a:defRPr sz="800"/>
            </a:lvl3pPr>
            <a:lvl4pPr marL="1115168" indent="0">
              <a:buNone/>
              <a:defRPr sz="700"/>
            </a:lvl4pPr>
            <a:lvl5pPr marL="1486892" indent="0">
              <a:buNone/>
              <a:defRPr sz="700"/>
            </a:lvl5pPr>
            <a:lvl6pPr marL="1858615" indent="0">
              <a:buNone/>
              <a:defRPr sz="700"/>
            </a:lvl6pPr>
            <a:lvl7pPr marL="2230341" indent="0">
              <a:buNone/>
              <a:defRPr sz="700"/>
            </a:lvl7pPr>
            <a:lvl8pPr marL="2602064" indent="0">
              <a:buNone/>
              <a:defRPr sz="700"/>
            </a:lvl8pPr>
            <a:lvl9pPr marL="2973786" indent="0">
              <a:buNone/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1173952" y="61326"/>
            <a:ext cx="6710164" cy="619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8803" tIns="148803" rIns="148803" bIns="148803" numCol="1" anchor="ctr" anchorCtr="1" compatLnSpc="1">
            <a:prstTxWarp prst="textNoShape">
              <a:avLst/>
            </a:prstTxWarp>
            <a:normAutofit fontScale="85000" lnSpcReduction="20000"/>
          </a:bodyPr>
          <a:lstStyle/>
          <a:p>
            <a:pPr algn="ctr" defTabSz="81572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900" b="1" kern="0">
                <a:solidFill>
                  <a:srgbClr val="002060"/>
                </a:solidFill>
                <a:ea typeface="+mj-ea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08556149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6257" y="991476"/>
            <a:ext cx="8809002" cy="38419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601039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5949" y="885390"/>
            <a:ext cx="2118113" cy="3959930"/>
          </a:xfrm>
        </p:spPr>
        <p:txBody>
          <a:bodyPr vert="eaVert"/>
          <a:lstStyle>
            <a:lvl1pPr>
              <a:defRPr sz="2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76" y="885390"/>
            <a:ext cx="6149438" cy="395993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173952" y="61325"/>
            <a:ext cx="6710164" cy="650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1548" tIns="40775" rIns="81548" bIns="40775" numCol="1" anchor="ctr" anchorCtr="0" compatLnSpc="1">
            <a:prstTxWarp prst="textNoShape">
              <a:avLst/>
            </a:prstTxWarp>
          </a:bodyPr>
          <a:lstStyle/>
          <a:p>
            <a:pPr algn="ctr" defTabSz="81572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900" b="1" kern="0">
                <a:solidFill>
                  <a:srgbClr val="002060"/>
                </a:solidFill>
                <a:ea typeface="+mj-ea"/>
                <a:cs typeface="+mj-cs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38733682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0953" y="0"/>
            <a:ext cx="67818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04803" y="995369"/>
            <a:ext cx="8131175" cy="324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440786071"/>
      </p:ext>
    </p:extLst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4" y="1067679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4249" y="1067679"/>
            <a:ext cx="4362553" cy="3841972"/>
          </a:xfrm>
          <a:prstGeom prst="rect">
            <a:avLst/>
          </a:prstGeom>
        </p:spPr>
        <p:txBody>
          <a:bodyPr/>
          <a:lstStyle>
            <a:lvl1pPr>
              <a:defRPr sz="23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23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87" y="1067680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494" y="1563419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14249" y="1067680"/>
            <a:ext cx="4362553" cy="49573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1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 marL="371723" indent="0">
              <a:buNone/>
              <a:defRPr sz="1600" b="1"/>
            </a:lvl2pPr>
            <a:lvl3pPr marL="743448" indent="0">
              <a:buNone/>
              <a:defRPr sz="1500" b="1"/>
            </a:lvl3pPr>
            <a:lvl4pPr marL="1115168" indent="0">
              <a:buNone/>
              <a:defRPr sz="1300" b="1"/>
            </a:lvl4pPr>
            <a:lvl5pPr marL="1486892" indent="0">
              <a:buNone/>
              <a:defRPr sz="1300" b="1"/>
            </a:lvl5pPr>
            <a:lvl6pPr marL="1858615" indent="0">
              <a:buNone/>
              <a:defRPr sz="1300" b="1"/>
            </a:lvl6pPr>
            <a:lvl7pPr marL="2230341" indent="0">
              <a:buNone/>
              <a:defRPr sz="1300" b="1"/>
            </a:lvl7pPr>
            <a:lvl8pPr marL="2602064" indent="0">
              <a:buNone/>
              <a:defRPr sz="1300" b="1"/>
            </a:lvl8pPr>
            <a:lvl9pPr marL="2973786" indent="0">
              <a:buNone/>
              <a:defRPr sz="13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14249" y="1563419"/>
            <a:ext cx="4362553" cy="3346233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  <a:lvl2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2pPr>
            <a:lvl3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3pPr>
            <a:lvl4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4pPr>
            <a:lvl5pPr>
              <a:defRPr sz="1600">
                <a:latin typeface="Mongolian Baiti" panose="03000500000000000000" pitchFamily="66" charset="0"/>
                <a:cs typeface="Mongolian Baiti" panose="03000500000000000000" pitchFamily="66" charset="0"/>
              </a:defRPr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53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651000" y="61326"/>
            <a:ext cx="6233116" cy="868051"/>
          </a:xfrm>
          <a:prstGeom prst="rect">
            <a:avLst/>
          </a:prstGeom>
        </p:spPr>
        <p:txBody>
          <a:bodyPr anchor="ctr"/>
          <a:lstStyle>
            <a:lvl1pPr>
              <a:defRPr sz="2900">
                <a:solidFill>
                  <a:schemeClr val="bg1"/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445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8668B-4EEC-4301-AF5E-839734F67AB1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A49233-A83A-49F6-8F52-435285F88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153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7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4.xml"/><Relationship Id="rId19" Type="http://schemas.openxmlformats.org/officeDocument/2006/relationships/image" Target="../media/image8.gif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U Slide Template_Shield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"/>
            <a:ext cx="9144000" cy="514349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469159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fld id="{644772E2-D353-46E7-BDDC-8E78F73D640B}" type="datetimeFigureOut">
              <a:rPr lang="en-US" smtClean="0"/>
              <a:pPr/>
              <a:t>5/18/2022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86600" y="469159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fld id="{51637C67-A9F7-4F0C-8DF4-AB65AD53D1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79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42" r:id="rId11"/>
  </p:sldLayoutIdLst>
  <p:hf sldNum="0" hdr="0" ftr="0" dt="0"/>
  <p:txStyles>
    <p:titleStyle>
      <a:lvl1pPr algn="ctr" defTabSz="45708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4" indent="-342814" algn="l" defTabSz="4570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3" indent="-285678" algn="l" defTabSz="457085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2" indent="-228542" algn="l" defTabSz="45708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97" indent="-228542" algn="l" defTabSz="457085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1" indent="-228542" algn="l" defTabSz="457085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7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3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37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2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5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5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1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4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93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79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U Slide Template_No Bottom Bar.bmp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229" y="0"/>
            <a:ext cx="9144000" cy="5143500"/>
          </a:xfrm>
          <a:prstGeom prst="rect">
            <a:avLst/>
          </a:prstGeom>
        </p:spPr>
      </p:pic>
      <p:sp>
        <p:nvSpPr>
          <p:cNvPr id="9" name="Picture Placeholder 6"/>
          <p:cNvSpPr txBox="1">
            <a:spLocks/>
          </p:cNvSpPr>
          <p:nvPr userDrawn="1"/>
        </p:nvSpPr>
        <p:spPr>
          <a:xfrm>
            <a:off x="8099071" y="112345"/>
            <a:ext cx="777240" cy="777240"/>
          </a:xfrm>
          <a:prstGeom prst="rect">
            <a:avLst/>
          </a:prstGeom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vert="horz" lIns="91417" tIns="45708" rIns="91417" bIns="45708" anchor="ctr"/>
          <a:lstStyle>
            <a:lvl1pPr marL="342814" indent="-342814" algn="ctr" defTabSz="457085" rtl="0" eaLnBrk="1" latinLnBrk="0" hangingPunct="1">
              <a:spcBef>
                <a:spcPct val="20000"/>
              </a:spcBef>
              <a:buFont typeface="Arial"/>
              <a:buNone/>
              <a:defRPr sz="1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742763" indent="-285678" algn="l" defTabSz="457085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712" indent="-228542" algn="l" defTabSz="457085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9797" indent="-228542" algn="l" defTabSz="457085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6881" indent="-228542" algn="l" defTabSz="457085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3967" indent="-228542" algn="l" defTabSz="457085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053" indent="-228542" algn="l" defTabSz="457085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137" indent="-228542" algn="l" defTabSz="457085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222" indent="-228542" algn="l" defTabSz="457085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SHIELD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070371" y="487727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fld id="{F1A49233-A83A-49F6-8F52-435285F882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2"/>
          </p:nvPr>
        </p:nvSpPr>
        <p:spPr>
          <a:xfrm>
            <a:off x="-16229" y="48688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fld id="{83C8668B-4EEC-4301-AF5E-839734F67AB1}" type="datetimeFigureOut">
              <a:rPr lang="en-US" smtClean="0"/>
              <a:pPr/>
              <a:t>5/18/2022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88" r:id="rId2"/>
    <p:sldLayoutId id="2147483832" r:id="rId3"/>
    <p:sldLayoutId id="2147483831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p:hf sldNum="0" hdr="0" ftr="0" dt="0"/>
  <p:txStyles>
    <p:titleStyle>
      <a:lvl1pPr algn="ctr" defTabSz="45708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4" indent="-342814" algn="l" defTabSz="4570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3" indent="-285678" algn="l" defTabSz="457085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2" indent="-228542" algn="l" defTabSz="45708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97" indent="-228542" algn="l" defTabSz="457085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1" indent="-228542" algn="l" defTabSz="457085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7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3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37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2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5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5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1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4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93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79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U Slide Template_Shield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"/>
            <a:ext cx="9144000" cy="5143499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469159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fld id="{644772E2-D353-46E7-BDDC-8E78F73D640B}" type="datetimeFigureOut">
              <a:rPr lang="en-US" smtClean="0"/>
              <a:pPr/>
              <a:t>5/18/2022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7086600" y="469159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fld id="{51637C67-A9F7-4F0C-8DF4-AB65AD53D197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 descr="AU Slide Template.bmp"/>
          <p:cNvPicPr>
            <a:picLocks noChangeAspect="1"/>
          </p:cNvPicPr>
          <p:nvPr userDrawn="1"/>
        </p:nvPicPr>
        <p:blipFill rotWithShape="1">
          <a:blip r:embed="rId14"/>
          <a:srcRect r="12778" b="78601"/>
          <a:stretch/>
        </p:blipFill>
        <p:spPr>
          <a:xfrm>
            <a:off x="0" y="0"/>
            <a:ext cx="7975600" cy="1100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05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89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sldNum="0" hdr="0" ftr="0" dt="0"/>
  <p:txStyles>
    <p:titleStyle>
      <a:lvl1pPr algn="ctr" defTabSz="45708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4" indent="-342814" algn="l" defTabSz="4570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3" indent="-285678" algn="l" defTabSz="457085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2" indent="-228542" algn="l" defTabSz="45708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97" indent="-228542" algn="l" defTabSz="457085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1" indent="-228542" algn="l" defTabSz="457085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7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3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37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2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5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5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1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4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93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79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U Slide Template_No Bottom Bar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"/>
            <a:ext cx="9144000" cy="5143499"/>
          </a:xfrm>
          <a:prstGeom prst="rect">
            <a:avLst/>
          </a:prstGeom>
        </p:spPr>
      </p:pic>
      <p:sp>
        <p:nvSpPr>
          <p:cNvPr id="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7070371" y="4877278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fld id="{F1A49233-A83A-49F6-8F52-435285F882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Date Placeholder 12"/>
          <p:cNvSpPr>
            <a:spLocks noGrp="1"/>
          </p:cNvSpPr>
          <p:nvPr>
            <p:ph type="dt" sz="half" idx="2"/>
          </p:nvPr>
        </p:nvSpPr>
        <p:spPr>
          <a:xfrm>
            <a:off x="-16229" y="48688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  <a:latin typeface="Mongolian Baiti" panose="03000500000000000000" pitchFamily="66" charset="0"/>
                <a:cs typeface="Mongolian Baiti" panose="03000500000000000000" pitchFamily="66" charset="0"/>
              </a:defRPr>
            </a:lvl1pPr>
          </a:lstStyle>
          <a:p>
            <a:fld id="{83C8668B-4EEC-4301-AF5E-839734F67AB1}" type="datetimeFigureOut">
              <a:rPr lang="en-US" smtClean="0"/>
              <a:pPr/>
              <a:t>5/18/2022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90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ctr" defTabSz="45708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14" indent="-342814" algn="l" defTabSz="4570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763" indent="-285678" algn="l" defTabSz="457085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712" indent="-228542" algn="l" defTabSz="457085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797" indent="-228542" algn="l" defTabSz="457085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881" indent="-228542" algn="l" defTabSz="457085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7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053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137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222" indent="-228542" algn="l" defTabSz="457085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85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7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55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41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24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10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593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679" algn="l" defTabSz="45708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73952" y="61326"/>
            <a:ext cx="6710164" cy="619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48803" tIns="148803" rIns="148803" bIns="148803" numCol="1" anchor="ctr" anchorCtr="1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Title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82002" y="4895547"/>
            <a:ext cx="1905121" cy="23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1568" tIns="40784" rIns="81568" bIns="40784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300">
                <a:latin typeface="Times New Roman" pitchFamily="18" charset="0"/>
              </a:defRPr>
            </a:lvl1pPr>
          </a:lstStyle>
          <a:p>
            <a:pPr defTabSz="914247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9043516" y="808842"/>
            <a:ext cx="100499" cy="89293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74359" tIns="37180" rIns="74359" bIns="37180" anchor="ctr"/>
          <a:lstStyle/>
          <a:p>
            <a:pPr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 flipV="1">
            <a:off x="-1" y="819598"/>
            <a:ext cx="5608801" cy="55942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74359" tIns="37180" rIns="74359" bIns="37180" anchor="ctr"/>
          <a:lstStyle/>
          <a:p>
            <a:pPr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59" name="Text Box 35"/>
          <p:cNvSpPr txBox="1">
            <a:spLocks noChangeArrowheads="1"/>
          </p:cNvSpPr>
          <p:nvPr/>
        </p:nvSpPr>
        <p:spPr bwMode="auto">
          <a:xfrm>
            <a:off x="5547819" y="725232"/>
            <a:ext cx="3494034" cy="24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74359" tIns="37180" rIns="74359" bIns="37180">
            <a:spAutoFit/>
          </a:bodyPr>
          <a:lstStyle/>
          <a:p>
            <a:pPr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100" b="1" i="1" dirty="0">
                <a:solidFill>
                  <a:srgbClr val="002060"/>
                </a:solidFill>
              </a:rPr>
              <a:t>Develop America's Airmen Today ... for Tomorrow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 flipV="1">
            <a:off x="4" y="4899291"/>
            <a:ext cx="2684648" cy="62398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rot="10800000" wrap="none" lIns="74359" tIns="37180" rIns="74359" bIns="37180" anchor="ctr"/>
          <a:lstStyle/>
          <a:p>
            <a:pPr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Rectangle 10"/>
          <p:cNvSpPr>
            <a:spLocks noChangeArrowheads="1"/>
          </p:cNvSpPr>
          <p:nvPr/>
        </p:nvSpPr>
        <p:spPr bwMode="auto">
          <a:xfrm flipV="1">
            <a:off x="6459935" y="4897143"/>
            <a:ext cx="2684648" cy="62398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rgbClr val="DDDDDD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rot="10800000" wrap="none" lIns="74359" tIns="37180" rIns="74359" bIns="37180" anchor="ctr"/>
          <a:lstStyle/>
          <a:p>
            <a:pPr algn="ctr"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pic>
        <p:nvPicPr>
          <p:cNvPr id="20" name="Picture 19" descr="USAF.jpg"/>
          <p:cNvPicPr>
            <a:picLocks noChangeAspect="1"/>
          </p:cNvPicPr>
          <p:nvPr/>
        </p:nvPicPr>
        <p:blipFill>
          <a:blip r:embed="rId16" cstate="email"/>
          <a:stretch>
            <a:fillRect/>
          </a:stretch>
        </p:blipFill>
        <p:spPr>
          <a:xfrm>
            <a:off x="192962" y="79951"/>
            <a:ext cx="616757" cy="576289"/>
          </a:xfrm>
          <a:prstGeom prst="rect">
            <a:avLst/>
          </a:prstGeom>
        </p:spPr>
      </p:pic>
      <p:sp>
        <p:nvSpPr>
          <p:cNvPr id="16" name="Text Box 35"/>
          <p:cNvSpPr txBox="1">
            <a:spLocks noChangeArrowheads="1"/>
          </p:cNvSpPr>
          <p:nvPr/>
        </p:nvSpPr>
        <p:spPr bwMode="auto">
          <a:xfrm>
            <a:off x="2113425" y="4823117"/>
            <a:ext cx="4889578" cy="20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74359" tIns="0" rIns="74359" bIns="0">
            <a:noAutofit/>
          </a:bodyPr>
          <a:lstStyle/>
          <a:p>
            <a:pPr algn="ctr"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dirty="0">
                <a:solidFill>
                  <a:srgbClr val="002060"/>
                </a:solidFill>
              </a:rPr>
              <a:t>The Intellectual and Leadership Center of the Air Force</a:t>
            </a:r>
          </a:p>
          <a:p>
            <a:pPr algn="ctr" defTabSz="914247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000" b="1" i="1" dirty="0">
                <a:solidFill>
                  <a:srgbClr val="002060"/>
                </a:solidFill>
              </a:rPr>
              <a:t>Fly – Fight – Win in Air, Space, and Cyberspace</a:t>
            </a:r>
          </a:p>
        </p:txBody>
      </p:sp>
      <p:grpSp>
        <p:nvGrpSpPr>
          <p:cNvPr id="23" name="Group 22"/>
          <p:cNvGrpSpPr>
            <a:grpSpLocks noChangeAspect="1"/>
          </p:cNvGrpSpPr>
          <p:nvPr/>
        </p:nvGrpSpPr>
        <p:grpSpPr>
          <a:xfrm>
            <a:off x="8203021" y="20027"/>
            <a:ext cx="674613" cy="674613"/>
            <a:chOff x="8610600" y="4761"/>
            <a:chExt cx="1041474" cy="1004890"/>
          </a:xfrm>
        </p:grpSpPr>
        <p:pic>
          <p:nvPicPr>
            <p:cNvPr id="26" name="Picture 2" descr="\\maxapcs17602\m2public\Image Library\EMBLEMS- Crests - Logos 2009\AETC - Air Education &amp; Training Command\AETC - Air Education &amp; Training Command - Color.png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8610600" y="4761"/>
              <a:ext cx="802734" cy="802734"/>
            </a:xfrm>
            <a:prstGeom prst="rect">
              <a:avLst/>
            </a:prstGeom>
            <a:noFill/>
          </p:spPr>
        </p:pic>
        <p:pic>
          <p:nvPicPr>
            <p:cNvPr id="27" name="Picture 1" descr="X:\AU_CCX\6-Briefing_Tools\08 - Shields\AU1.png"/>
            <p:cNvPicPr>
              <a:picLocks noChangeAspect="1" noChangeArrowheads="1"/>
            </p:cNvPicPr>
            <p:nvPr userDrawn="1"/>
          </p:nvPicPr>
          <p:blipFill>
            <a:blip r:embed="rId18" cstate="screen"/>
            <a:srcRect/>
            <a:stretch>
              <a:fillRect/>
            </a:stretch>
          </p:blipFill>
          <p:spPr bwMode="auto">
            <a:xfrm>
              <a:off x="8842057" y="243370"/>
              <a:ext cx="666815" cy="658368"/>
            </a:xfrm>
            <a:prstGeom prst="rect">
              <a:avLst/>
            </a:prstGeom>
            <a:noFill/>
          </p:spPr>
        </p:pic>
        <p:pic>
          <p:nvPicPr>
            <p:cNvPr id="21" name="Picture 20" descr="spaatz-shield66-transparent-around.gif"/>
            <p:cNvPicPr>
              <a:picLocks noChangeAspect="1"/>
            </p:cNvPicPr>
            <p:nvPr userDrawn="1"/>
          </p:nvPicPr>
          <p:blipFill>
            <a:blip r:embed="rId19" cstate="print"/>
            <a:stretch>
              <a:fillRect/>
            </a:stretch>
          </p:blipFill>
          <p:spPr>
            <a:xfrm>
              <a:off x="8990128" y="356395"/>
              <a:ext cx="661946" cy="6532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832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</p:sldLayoutIdLst>
  <p:transition/>
  <p:hf hdr="0" ftr="0" dt="0"/>
  <p:txStyles>
    <p:titleStyle>
      <a:lvl1pPr algn="ctr" defTabSz="815894" rtl="0" eaLnBrk="1" fontAlgn="base" hangingPunct="1">
        <a:spcBef>
          <a:spcPct val="0"/>
        </a:spcBef>
        <a:spcAft>
          <a:spcPct val="0"/>
        </a:spcAft>
        <a:defRPr sz="2900" b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815894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Arial" charset="0"/>
        </a:defRPr>
      </a:lvl2pPr>
      <a:lvl3pPr algn="ctr" defTabSz="815894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Arial" charset="0"/>
        </a:defRPr>
      </a:lvl3pPr>
      <a:lvl4pPr algn="ctr" defTabSz="815894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Arial" charset="0"/>
        </a:defRPr>
      </a:lvl4pPr>
      <a:lvl5pPr algn="ctr" defTabSz="815894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Arial" charset="0"/>
        </a:defRPr>
      </a:lvl5pPr>
      <a:lvl6pPr marL="371800" algn="ctr" defTabSz="815894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Arial" charset="0"/>
        </a:defRPr>
      </a:lvl6pPr>
      <a:lvl7pPr marL="743599" algn="ctr" defTabSz="815894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Arial" charset="0"/>
        </a:defRPr>
      </a:lvl7pPr>
      <a:lvl8pPr marL="1115399" algn="ctr" defTabSz="815894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Arial" charset="0"/>
        </a:defRPr>
      </a:lvl8pPr>
      <a:lvl9pPr marL="1487198" algn="ctr" defTabSz="815894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folHlink"/>
          </a:solidFill>
          <a:latin typeface="Arial" charset="0"/>
        </a:defRPr>
      </a:lvl9pPr>
    </p:titleStyle>
    <p:bodyStyle>
      <a:lvl1pPr marL="223204" indent="-223204" algn="l" defTabSz="815894" rtl="0" eaLnBrk="1" fontAlgn="base" hangingPunct="1">
        <a:spcBef>
          <a:spcPts val="0"/>
        </a:spcBef>
        <a:spcAft>
          <a:spcPts val="244"/>
        </a:spcAft>
        <a:buChar char="•"/>
        <a:defRPr sz="2300">
          <a:solidFill>
            <a:schemeClr val="tx1"/>
          </a:solidFill>
          <a:latin typeface="+mn-lt"/>
          <a:ea typeface="+mn-ea"/>
          <a:cs typeface="+mn-cs"/>
        </a:defRPr>
      </a:lvl1pPr>
      <a:lvl2pPr marL="446408" indent="-223204" algn="l" defTabSz="815894" rtl="0" eaLnBrk="1" fontAlgn="base" hangingPunct="1">
        <a:spcBef>
          <a:spcPts val="0"/>
        </a:spcBef>
        <a:spcAft>
          <a:spcPts val="244"/>
        </a:spcAft>
        <a:buFont typeface="Arial" pitchFamily="34" charset="0"/>
        <a:buChar char="‒"/>
        <a:defRPr sz="2000">
          <a:solidFill>
            <a:schemeClr val="tx1"/>
          </a:solidFill>
          <a:latin typeface="+mn-lt"/>
        </a:defRPr>
      </a:lvl2pPr>
      <a:lvl3pPr marL="669613" indent="-223204" algn="l" defTabSz="815894" rtl="0" eaLnBrk="1" fontAlgn="base" hangingPunct="1">
        <a:spcBef>
          <a:spcPts val="0"/>
        </a:spcBef>
        <a:spcAft>
          <a:spcPts val="244"/>
        </a:spcAft>
        <a:buChar char="•"/>
        <a:defRPr sz="1600">
          <a:solidFill>
            <a:schemeClr val="tx1"/>
          </a:solidFill>
          <a:latin typeface="+mn-lt"/>
        </a:defRPr>
      </a:lvl3pPr>
      <a:lvl4pPr marL="892816" indent="-223204" algn="l" defTabSz="815894" rtl="0" eaLnBrk="1" fontAlgn="base" hangingPunct="1">
        <a:spcBef>
          <a:spcPts val="0"/>
        </a:spcBef>
        <a:spcAft>
          <a:spcPts val="244"/>
        </a:spcAft>
        <a:buFont typeface="Arial" pitchFamily="34" charset="0"/>
        <a:buChar char="—"/>
        <a:defRPr sz="1600">
          <a:solidFill>
            <a:schemeClr val="tx1"/>
          </a:solidFill>
          <a:latin typeface="+mn-lt"/>
        </a:defRPr>
      </a:lvl4pPr>
      <a:lvl5pPr marL="1116020" indent="-223204" algn="l" defTabSz="815894" rtl="0" eaLnBrk="1" fontAlgn="base" hangingPunct="1">
        <a:spcBef>
          <a:spcPts val="0"/>
        </a:spcBef>
        <a:spcAft>
          <a:spcPts val="244"/>
        </a:spcAft>
        <a:buFont typeface="Arial" pitchFamily="34" charset="0"/>
        <a:buChar char="―"/>
        <a:defRPr sz="1600" baseline="0">
          <a:solidFill>
            <a:schemeClr val="tx1"/>
          </a:solidFill>
          <a:latin typeface="+mn-lt"/>
        </a:defRPr>
      </a:lvl5pPr>
      <a:lvl6pPr marL="2207562" indent="-203973" algn="l" defTabSz="815894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579360" indent="-203973" algn="l" defTabSz="815894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2951161" indent="-203973" algn="l" defTabSz="815894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322959" indent="-203973" algn="l" defTabSz="815894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74359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71800" algn="l" defTabSz="74359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43599" algn="l" defTabSz="74359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15399" algn="l" defTabSz="74359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487198" algn="l" defTabSz="74359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58997" algn="l" defTabSz="74359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30798" algn="l" defTabSz="74359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02598" algn="l" defTabSz="74359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74398" algn="l" defTabSz="743599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Master Information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Baseline v1.0 – produced by AU HQ in 2014</a:t>
            </a:r>
          </a:p>
          <a:p>
            <a:pPr lvl="1"/>
            <a:r>
              <a:rPr lang="en-US" dirty="0"/>
              <a:t>V1.1 – reformatted new AU template to use correct PowerPoint template options, corrected Spaatz template for aspect ratio, converted to .POTX file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6E5751-426A-4AC8-B1CA-F26049CFCC2F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4A3AA-4C60-4242-86DD-0726004B25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90347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36.xml"/><Relationship Id="rId1" Type="http://schemas.openxmlformats.org/officeDocument/2006/relationships/video" Target="https://www.youtube.com/embed/UB2iYzKeej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36.xml"/><Relationship Id="rId1" Type="http://schemas.openxmlformats.org/officeDocument/2006/relationships/video" Target="https://www.youtube.com/embed/_vS_b7cJn2A?rel=0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New Problems, New Thinking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dirty="0"/>
              <a:t>(insert date)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4731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Large Group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/>
              <a:t>What did you learn?</a:t>
            </a:r>
          </a:p>
          <a:p>
            <a:pPr marL="0" indent="0" algn="ctr">
              <a:buNone/>
            </a:pPr>
            <a:r>
              <a:rPr lang="en-US" sz="3200" dirty="0"/>
              <a:t>	</a:t>
            </a:r>
            <a:r>
              <a:rPr lang="en-US" sz="2800" dirty="0"/>
              <a:t>	</a:t>
            </a:r>
            <a:r>
              <a:rPr lang="en-US" sz="2800" i="1" dirty="0"/>
              <a:t>Critical Thinking, Creative Thinking, 	</a:t>
            </a:r>
          </a:p>
          <a:p>
            <a:pPr marL="0" indent="0" algn="ctr">
              <a:buNone/>
            </a:pPr>
            <a:r>
              <a:rPr lang="en-US" sz="2800" i="1"/>
              <a:t>Problem </a:t>
            </a:r>
            <a:r>
              <a:rPr lang="en-US" sz="2800" i="1" dirty="0"/>
              <a:t>Solving, Decision Making</a:t>
            </a:r>
          </a:p>
          <a:p>
            <a:pPr marL="0" indent="0" algn="ctr">
              <a:buNone/>
            </a:pPr>
            <a:r>
              <a:rPr lang="en-US" sz="4000" dirty="0"/>
              <a:t>What other ways can we improve?</a:t>
            </a:r>
          </a:p>
          <a:p>
            <a:pPr marL="0" indent="0" algn="ctr">
              <a:buNone/>
            </a:pPr>
            <a:r>
              <a:rPr lang="en-US" dirty="0"/>
              <a:t>(Record personal tips on your worksheet)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4024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Self-Assessment Exercise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Honestly assess yourself against the listed criteria</a:t>
            </a:r>
          </a:p>
          <a:p>
            <a:pPr lvl="1"/>
            <a:r>
              <a:rPr lang="en-US" dirty="0"/>
              <a:t>Results are private – sharing is not the intended goal</a:t>
            </a:r>
          </a:p>
          <a:p>
            <a:endParaRPr lang="en-US" dirty="0"/>
          </a:p>
          <a:p>
            <a:r>
              <a:rPr lang="en-US" dirty="0"/>
              <a:t>Contemplate steps for future improvement</a:t>
            </a:r>
          </a:p>
          <a:p>
            <a:endParaRPr lang="en-US" dirty="0"/>
          </a:p>
          <a:p>
            <a:r>
              <a:rPr lang="en-US"/>
              <a:t>You will need these worksheets to finish your Personal Development Plan (PDP) and complete this course.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0281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/>
              <a:t>Break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en-US" dirty="0"/>
              <a:t>Come back in </a:t>
            </a:r>
            <a:r>
              <a:rPr lang="en-US"/>
              <a:t>10 minutes!</a:t>
            </a:r>
          </a:p>
        </p:txBody>
      </p:sp>
    </p:spTree>
    <p:extLst>
      <p:ext uri="{BB962C8B-B14F-4D97-AF65-F5344CB8AC3E}">
        <p14:creationId xmlns:p14="http://schemas.microsoft.com/office/powerpoint/2010/main" val="151171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By the end of this lesson, you will be able to: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Identify changes in problem complexity and scope at the flight level.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Consider ways to address complex problems as a flight-level leader.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Explain effective behaviors for problem solving and decision making in command.</a:t>
            </a:r>
          </a:p>
        </p:txBody>
      </p:sp>
    </p:spTree>
    <p:extLst>
      <p:ext uri="{BB962C8B-B14F-4D97-AF65-F5344CB8AC3E}">
        <p14:creationId xmlns:p14="http://schemas.microsoft.com/office/powerpoint/2010/main" val="4213826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 your small groups, consider the types of problems you may face as a flight commander.   </a:t>
            </a:r>
          </a:p>
          <a:p>
            <a:endParaRPr lang="en-US" dirty="0"/>
          </a:p>
          <a:p>
            <a:pPr marL="0" indent="0" algn="ctr">
              <a:buNone/>
            </a:pPr>
            <a:r>
              <a:rPr lang="en-US" sz="4000" dirty="0"/>
              <a:t>What will change now that you are </a:t>
            </a:r>
            <a:br>
              <a:rPr lang="en-US" sz="4000" dirty="0"/>
            </a:br>
            <a:r>
              <a:rPr lang="en-US" sz="4000" dirty="0"/>
              <a:t>a flight-level leader?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Five (5) minutes – then be prepared to brief your results</a:t>
            </a:r>
          </a:p>
        </p:txBody>
      </p:sp>
    </p:spTree>
    <p:extLst>
      <p:ext uri="{BB962C8B-B14F-4D97-AF65-F5344CB8AC3E}">
        <p14:creationId xmlns:p14="http://schemas.microsoft.com/office/powerpoint/2010/main" val="1202387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Large Group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dirty="0"/>
              <a:t>What did you learn?</a:t>
            </a:r>
          </a:p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What will change now that you are a flight-level leader?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4284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Volatile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r">
              <a:buNone/>
            </a:pPr>
            <a:r>
              <a:rPr lang="en-US" sz="4400" dirty="0"/>
              <a:t>Uncertain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Complex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r">
              <a:buNone/>
            </a:pPr>
            <a:r>
              <a:rPr lang="en-US" sz="4400" dirty="0"/>
              <a:t>Ambiguous</a:t>
            </a:r>
          </a:p>
          <a:p>
            <a:pPr marL="0" indent="0">
              <a:buNone/>
            </a:pPr>
            <a:endParaRPr lang="en-US" sz="5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VUCA 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3673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B2iYzKeej8"/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943778" y="1340069"/>
            <a:ext cx="5647560" cy="3421117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Simplifying Complexity</a:t>
            </a:r>
          </a:p>
        </p:txBody>
      </p:sp>
    </p:spTree>
    <p:extLst>
      <p:ext uri="{BB962C8B-B14F-4D97-AF65-F5344CB8AC3E}">
        <p14:creationId xmlns:p14="http://schemas.microsoft.com/office/powerpoint/2010/main" val="413961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Wicked Problems</a:t>
            </a:r>
          </a:p>
        </p:txBody>
      </p:sp>
      <p:pic>
        <p:nvPicPr>
          <p:cNvPr id="5" name="_vS_b7cJn2A"/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97113" y="1703388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304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794" y="1067679"/>
            <a:ext cx="5506674" cy="3841972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How can we increase success </a:t>
            </a:r>
            <a:br>
              <a:rPr lang="en-US" dirty="0"/>
            </a:br>
            <a:r>
              <a:rPr lang="en-US" dirty="0"/>
              <a:t>in the VUCA environment?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Think differently about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3872" y="1067679"/>
            <a:ext cx="3042930" cy="3841972"/>
          </a:xfrm>
        </p:spPr>
        <p:txBody>
          <a:bodyPr/>
          <a:lstStyle/>
          <a:p>
            <a:endParaRPr lang="en-US" dirty="0"/>
          </a:p>
          <a:p>
            <a:r>
              <a:rPr lang="en-US" dirty="0"/>
              <a:t>Critical Thinking</a:t>
            </a:r>
          </a:p>
          <a:p>
            <a:endParaRPr lang="en-US" dirty="0"/>
          </a:p>
          <a:p>
            <a:r>
              <a:rPr lang="en-US" dirty="0"/>
              <a:t>Creative Thinking</a:t>
            </a:r>
          </a:p>
          <a:p>
            <a:endParaRPr lang="en-US" dirty="0"/>
          </a:p>
          <a:p>
            <a:r>
              <a:rPr lang="en-US" dirty="0"/>
              <a:t>Problem Solving</a:t>
            </a:r>
          </a:p>
          <a:p>
            <a:endParaRPr lang="en-US" dirty="0"/>
          </a:p>
          <a:p>
            <a:r>
              <a:rPr lang="en-US" dirty="0"/>
              <a:t>Decision Making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Raising Awareness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85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 your small groups, consider one of the behaviors on the handout:</a:t>
            </a:r>
          </a:p>
          <a:p>
            <a:pPr lvl="1"/>
            <a:r>
              <a:rPr lang="en-US" dirty="0"/>
              <a:t>Groups choose </a:t>
            </a:r>
            <a:r>
              <a:rPr lang="en-US" u="sng" dirty="0"/>
              <a:t>one</a:t>
            </a:r>
            <a:r>
              <a:rPr lang="en-US" dirty="0"/>
              <a:t> of the four behaviors (Critical Thinking, Creative Thinking, Problem Solving, Decision Making) to discuss</a:t>
            </a:r>
          </a:p>
          <a:p>
            <a:pPr marL="0" indent="0" algn="ctr">
              <a:buNone/>
            </a:pPr>
            <a:r>
              <a:rPr lang="en-US" sz="3600" dirty="0"/>
              <a:t>What do these behaviors mean to you?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3600" dirty="0"/>
              <a:t>What other tips, from your own experience, will drive improvement?</a:t>
            </a:r>
          </a:p>
          <a:p>
            <a:pPr marL="0" indent="0" algn="ctr">
              <a:buNone/>
            </a:pPr>
            <a:endParaRPr lang="en-US" sz="1600" dirty="0"/>
          </a:p>
          <a:p>
            <a:pPr marL="0" indent="0" algn="ctr">
              <a:buNone/>
            </a:pPr>
            <a:r>
              <a:rPr lang="en-US" dirty="0"/>
              <a:t>Ten (10) minutes – then be prepared to brief your results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30469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131a81ea5e36b81c377fe718e69e4d43c47b94"/>
  <p:tag name="ARTICULATE_PROJECT_OPEN" val="0"/>
  <p:tag name="ARTICULATE_SLIDE_COUNT" val="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U 16x9 w/Bottom B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5B1AA8E-EB5C-4BA9-956E-D22D50763BD1}" vid="{F079BE2D-A163-4C44-9E8E-2F1C6360AAC7}"/>
    </a:ext>
  </a:extLst>
</a:theme>
</file>

<file path=ppt/theme/theme2.xml><?xml version="1.0" encoding="utf-8"?>
<a:theme xmlns:a="http://schemas.openxmlformats.org/drawingml/2006/main" name="AU 16x9 w/No Shield or Bottom B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5B1AA8E-EB5C-4BA9-956E-D22D50763BD1}" vid="{43B923D4-6C0F-49C4-8BBC-3E277911286A}"/>
    </a:ext>
  </a:extLst>
</a:theme>
</file>

<file path=ppt/theme/theme3.xml><?xml version="1.0" encoding="utf-8"?>
<a:theme xmlns:a="http://schemas.openxmlformats.org/drawingml/2006/main" name="AU 16x9 Branded w/Bottom B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5B1AA8E-EB5C-4BA9-956E-D22D50763BD1}" vid="{5E50B638-0D52-4C92-AB1E-6C6FE1D3A94E}"/>
    </a:ext>
  </a:extLst>
</a:theme>
</file>

<file path=ppt/theme/theme4.xml><?xml version="1.0" encoding="utf-8"?>
<a:theme xmlns:a="http://schemas.openxmlformats.org/drawingml/2006/main" name="AU 16x9 w/o Bottom B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25B1AA8E-EB5C-4BA9-956E-D22D50763BD1}" vid="{7B2BFB1C-1515-4F0F-BF72-CC9DD5AAC193}"/>
    </a:ext>
  </a:extLst>
</a:theme>
</file>

<file path=ppt/theme/theme5.xml><?xml version="1.0" encoding="utf-8"?>
<a:theme xmlns:a="http://schemas.openxmlformats.org/drawingml/2006/main" name="Spaatz 16x9 Template 23 Jul 09 ">
  <a:themeElements>
    <a:clrScheme name="AU Theme">
      <a:dk1>
        <a:srgbClr val="000000"/>
      </a:dk1>
      <a:lt1>
        <a:srgbClr val="FFFFFF"/>
      </a:lt1>
      <a:dk2>
        <a:srgbClr val="002060"/>
      </a:dk2>
      <a:lt2>
        <a:srgbClr val="808080"/>
      </a:lt2>
      <a:accent1>
        <a:srgbClr val="000000"/>
      </a:accent1>
      <a:accent2>
        <a:srgbClr val="002060"/>
      </a:accent2>
      <a:accent3>
        <a:srgbClr val="00B050"/>
      </a:accent3>
      <a:accent4>
        <a:srgbClr val="FFFF00"/>
      </a:accent4>
      <a:accent5>
        <a:srgbClr val="FF0000"/>
      </a:accent5>
      <a:accent6>
        <a:srgbClr val="000000"/>
      </a:accent6>
      <a:hlink>
        <a:srgbClr val="00B050"/>
      </a:hlink>
      <a:folHlink>
        <a:srgbClr val="92D050"/>
      </a:folHlink>
    </a:clrScheme>
    <a:fontScheme name="AU Slide Standard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400" dirty="0">
            <a:latin typeface="+mn-lt"/>
          </a:defRPr>
        </a:defPPr>
      </a:lstStyle>
    </a:txDef>
  </a:objectDefaults>
  <a:extraClrSchemeLst>
    <a:extraClrScheme>
      <a:clrScheme name="2_Standard Template NAF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 Template NAF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Standard Template NAF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 Template NAF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 Template NAF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 Template NAF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Standard Template NAF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25B1AA8E-EB5C-4BA9-956E-D22D50763BD1}" vid="{C34CFDB5-6BC7-4A23-B77E-00A8C3BDEA1F}"/>
    </a:ext>
  </a:ext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25B1AA8E-EB5C-4BA9-956E-D22D50763BD1}" vid="{0ECEA0E6-E154-4EF5-A596-1698D258F82C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EA15A561888C4191BBD2D4FDF49D90" ma:contentTypeVersion="12" ma:contentTypeDescription="Create a new document." ma:contentTypeScope="" ma:versionID="0dd374f13bbb4703dbbab5f34ddc41ac">
  <xsd:schema xmlns:xsd="http://www.w3.org/2001/XMLSchema" xmlns:xs="http://www.w3.org/2001/XMLSchema" xmlns:p="http://schemas.microsoft.com/office/2006/metadata/properties" xmlns:ns2="2c9054d2-326f-4c39-8460-7f0f408c03b5" targetNamespace="http://schemas.microsoft.com/office/2006/metadata/properties" ma:root="true" ma:fieldsID="2016dd146c55f8c31f99bf7425614f43" ns2:_="">
    <xsd:import namespace="2c9054d2-326f-4c39-8460-7f0f408c03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9054d2-326f-4c39-8460-7f0f408c03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85805C-175C-4372-ADA6-C56E2F375F57}"/>
</file>

<file path=customXml/itemProps2.xml><?xml version="1.0" encoding="utf-8"?>
<ds:datastoreItem xmlns:ds="http://schemas.openxmlformats.org/officeDocument/2006/customXml" ds:itemID="{26332052-B1D7-42D1-92C8-BBC866D1EFEA}"/>
</file>

<file path=customXml/itemProps3.xml><?xml version="1.0" encoding="utf-8"?>
<ds:datastoreItem xmlns:ds="http://schemas.openxmlformats.org/officeDocument/2006/customXml" ds:itemID="{6CC43257-549F-41C4-A8D9-2FFFA8D0D4D1}"/>
</file>

<file path=docProps/app.xml><?xml version="1.0" encoding="utf-8"?>
<Properties xmlns="http://schemas.openxmlformats.org/officeDocument/2006/extended-properties" xmlns:vt="http://schemas.openxmlformats.org/officeDocument/2006/docPropsVTypes">
  <Template>AU 16x9 Powerpoint Template v1.1</Template>
  <TotalTime>0</TotalTime>
  <Words>319</Words>
  <Application>Microsoft Office PowerPoint</Application>
  <PresentationFormat>On-screen Show (16:9)</PresentationFormat>
  <Paragraphs>69</Paragraphs>
  <Slides>12</Slides>
  <Notes>0</Notes>
  <HiddenSlides>1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Times New Roman</vt:lpstr>
      <vt:lpstr>Calibri Light</vt:lpstr>
      <vt:lpstr>Mongolian Baiti</vt:lpstr>
      <vt:lpstr>Arial</vt:lpstr>
      <vt:lpstr>Times</vt:lpstr>
      <vt:lpstr>Calibri</vt:lpstr>
      <vt:lpstr>AU 16x9 w/Bottom Bar</vt:lpstr>
      <vt:lpstr>AU 16x9 w/No Shield or Bottom Bar</vt:lpstr>
      <vt:lpstr>AU 16x9 Branded w/Bottom Bar</vt:lpstr>
      <vt:lpstr>AU 16x9 w/o Bottom Bar</vt:lpstr>
      <vt:lpstr>Spaatz 16x9 Template 23 Jul 09 </vt:lpstr>
      <vt:lpstr>Custom Design</vt:lpstr>
      <vt:lpstr>New Problems, New Thinking</vt:lpstr>
      <vt:lpstr>Objectives</vt:lpstr>
      <vt:lpstr>Small Group Discussion</vt:lpstr>
      <vt:lpstr>Large Group Discussion</vt:lpstr>
      <vt:lpstr>The VUCA Environment</vt:lpstr>
      <vt:lpstr>Simplifying Complexity</vt:lpstr>
      <vt:lpstr>Wicked Problems</vt:lpstr>
      <vt:lpstr>Raising Awareness</vt:lpstr>
      <vt:lpstr>Small Group Discussion</vt:lpstr>
      <vt:lpstr>Large Group Discussion</vt:lpstr>
      <vt:lpstr>Self-Assessment Exercise</vt:lpstr>
      <vt:lpstr>Break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2018-08-06T14:36:40Z</dcterms:created>
  <dcterms:modified xsi:type="dcterms:W3CDTF">2022-05-18T22:05:36Z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DE5C95C6-C272-4150-B85D-70489589239A</vt:lpwstr>
  </property>
  <property fmtid="{D5CDD505-2E9C-101B-9397-08002B2CF9AE}" pid="3" name="ArticulatePath">
    <vt:lpwstr>New Problems, New Thinking (slides)</vt:lpwstr>
  </property>
  <property fmtid="{D5CDD505-2E9C-101B-9397-08002B2CF9AE}" pid="4" name="ContentTypeId">
    <vt:lpwstr>0x0101007AEA15A561888C4191BBD2D4FDF49D90</vt:lpwstr>
  </property>
</Properties>
</file>